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Masters/slideMaster2.xml" ContentType="application/vnd.openxmlformats-officedocument.presentationml.slideMaster+xml"/>
  <Override PartName="/ppt/theme/theme2.xml" ContentType="application/vnd.openxmlformats-officedocument.theme+xml"/>
  <Override PartName="/ppt/notesMasters/notesMaster1.xml" ContentType="application/vnd.openxmlformats-officedocument.presentationml.notesMaster+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Types>
</file>

<file path=_rels/.rels><?xml version="1.0" encoding="UTF-8"?>
<Relationships xmlns="http://schemas.openxmlformats.org/package/2006/relationships"><Relationship Id="rId1" Type="http://schemas.openxmlformats.org/officeDocument/2006/relationships/officeDocument" Target="ppt/presentation.xml"></Relationship><Relationship Id="rId2" Type="http://schemas.openxmlformats.org/package/2006/relationships/metadata/core-properties" Target="docProps/core.xml"></Relationship><Relationship Id="rId3" Type="http://schemas.openxmlformats.org/officeDocument/2006/relationships/extended-properties" Target="docProps/app.xml"></Relationship></Relationships>
</file>

<file path=ppt/presentation.xml><?xml version="1.0" encoding="utf-8"?>
<p:presentation xmlns:a="http://schemas.openxmlformats.org/drawingml/2006/main" xmlns:r="http://schemas.openxmlformats.org/officeDocument/2006/relationships" xmlns:p="http://schemas.openxmlformats.org/presentationml/2006/main" xmlns:p14="http://schemas.microsoft.com/office/powerpoint/2010/main" embedTrueTypeFonts="1" saveSubsetFonts="1" autoCompressPictures="0">
  <p:sldMasterIdLst>
    <p:sldMasterId id="2147483902" r:id="rId34"/>
    <p:sldMasterId id="2147483903" r:id="rId36"/>
  </p:sldMasterIdLst>
  <p:notesMasterIdLst>
    <p:notesMasterId r:id="rId38"/>
  </p:notesMasterIdLst>
  <p:sldIdLst>
    <p:sldId id="256" r:id="rId40"/>
    <p:sldId id="306" r:id="rId41"/>
    <p:sldId id="305" r:id="rId42"/>
    <p:sldId id="303" r:id="rId43"/>
    <p:sldId id="302" r:id="rId44"/>
    <p:sldId id="301" r:id="rId45"/>
    <p:sldId id="304" r:id="rId46"/>
    <p:sldId id="270" r:id="rId47"/>
    <p:sldId id="299" r:id="rId48"/>
    <p:sldId id="298" r:id="rId49"/>
    <p:sldId id="300" r:id="rId50"/>
    <p:sldId id="307" r:id="rId51"/>
    <p:sldId id="310" r:id="rId52"/>
    <p:sldId id="309" r:id="rId53"/>
    <p:sldId id="311" r:id="rId54"/>
    <p:sldId id="312" r:id="rId55"/>
    <p:sldId id="313" r:id="rId56"/>
    <p:sldId id="314" r:id="rId57"/>
    <p:sldId id="315" r:id="rId58"/>
    <p:sldId id="316" r:id="rId59"/>
    <p:sldId id="317" r:id="rId60"/>
    <p:sldId id="318" r:id="rId61"/>
    <p:sldId id="319" r:id="rId62"/>
    <p:sldId id="322" r:id="rId63"/>
    <p:sldId id="277" r:id="rId64"/>
    <p:sldId id="323" r:id="rId65"/>
    <p:sldId id="324" r:id="rId66"/>
    <p:sldId id="325" r:id="rId67"/>
    <p:sldId id="326" r:id="rId68"/>
    <p:sldId id="327" r:id="rId69"/>
    <p:sldId id="328" r:id="rId70"/>
    <p:sldId id="285" r:id="rId71"/>
    <p:sldId id="329" r:id="rId72"/>
    <p:sldId id="331" r:id="rId73"/>
    <p:sldId id="332" r:id="rId74"/>
    <p:sldId id="330" r:id="rId75"/>
    <p:sldId id="288" r:id="rId76"/>
  </p:sldIdLst>
  <p:sldSz cx="14630400" cy="8229600"/>
  <p:notesSz cx="8229600" cy="146304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mbeddedFontLst>
    <p:embeddedFont>
      <p:font typeface="맑은 고딕" panose="020B0503020000020004" pitchFamily="34" charset="-127">
        <p:regular r:id="rId5"/>
        <p:bold r:id="rId4"/>
      </p:font>
    </p:embeddedFont>
    <p:embeddedFont>
      <p:font typeface="나눔고딕" panose="" pitchFamily="2" charset="-127">
        <p:regular r:id="rId7"/>
        <p:bold r:id="rId1"/>
      </p:font>
    </p:embeddedFont>
    <p:embeddedFont>
      <p:font typeface="배달의민족 주아" panose="020B0604020202020204" pitchFamily="1637719232" charset="-127">
        <p:regular r:id="rId6"/>
      </p:font>
    </p:embeddedFont>
    <p:embeddedFont>
      <p:font typeface="Noto Sans KR" panose="" pitchFamily="0" charset="0">
        <p:regular r:id="rId9"/>
        <p:bold r:id="rId2"/>
      </p:font>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Lst>
  </p:showPr>
  <p:clrMru>
    <a:srgbClr val="F9F8F5"/>
    <a:srgbClr val="4472C4"/>
    <a:srgbClr val="F18BFC"/>
  </p:clrMru>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A8FBE0-8F1C-1DCE-0656-86046177FDB5}" v="326" dt="2026-02-11T13:05:44.961"/>
    <p1510:client id="{58757C75-C845-3F2B-A9E7-FBB8D7341FD6}" v="896" dt="2026-02-11T10:06:10.235"/>
    <p1510:client id="{D1FA2F3B-9349-2886-1E69-F374CD8195DC}" v="1012" dt="2026-02-11T08:49:55.768"/>
    <p1510:client id="{F10BF1F9-7F73-F79B-FB9B-DF561D596754}" v="376" dt="2026-02-11T07:32:50.014"/>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View">
  <p:normalViewPr horzBarState="maximized">
    <p:restoredLeft sz="15987" autoAdjust="0"/>
    <p:restoredTop sz="94610"/>
  </p:normalViewPr>
  <p:slideViewPr>
    <p:cSldViewPr snapToGrid="0" snapToObjects="1">
      <p:cViewPr varScale="1">
        <p:scale>
          <a:sx n="95" d="100"/>
          <a:sy n="95" d="100"/>
        </p:scale>
        <p:origin x="408" y="84"/>
      </p:cViewPr>
      <p:guideLst/>
    </p:cSldViewPr>
  </p:slideViewPr>
  <p:notesTextViewPr>
    <p:cViewPr>
      <p:scale>
        <a:sx n="1" d="1"/>
        <a:sy n="1" d="1"/>
      </p:scale>
      <p:origin x="0" y="0"/>
    </p:cViewPr>
  </p:notesTextViewPr>
  <p:gridSpacing cx="76200" cy="76200"/>
</p:viewPr>
</file>

<file path=ppt/_rels/presentation.xml.rels><?xml version="1.0" encoding="UTF-8"?>
<Relationships xmlns="http://schemas.openxmlformats.org/package/2006/relationships"><Relationship Id="rId1" Type="http://schemas.openxmlformats.org/officeDocument/2006/relationships/font" Target="fonts/font4.fntdata"></Relationship><Relationship Id="rId2" Type="http://schemas.openxmlformats.org/officeDocument/2006/relationships/font" Target="fonts/font7.fntdata"></Relationship><Relationship Id="rId3" Type="http://schemas.microsoft.com/office/2015/10/relationships/revisionInfo" Target="revisionInfo.xml"></Relationship><Relationship Id="rId4" Type="http://schemas.openxmlformats.org/officeDocument/2006/relationships/font" Target="fonts/font2.fntdata"></Relationship><Relationship Id="rId5" Type="http://schemas.openxmlformats.org/officeDocument/2006/relationships/font" Target="fonts/font1.fntdata"></Relationship><Relationship Id="rId6" Type="http://schemas.openxmlformats.org/officeDocument/2006/relationships/font" Target="fonts/font5.fntdata"></Relationship><Relationship Id="rId7" Type="http://schemas.openxmlformats.org/officeDocument/2006/relationships/font" Target="fonts/font3.fntdata"></Relationship><Relationship Id="rId8" Type="http://schemas.openxmlformats.org/officeDocument/2006/relationships/tableStyles" Target="tableStyles.xml"></Relationship><Relationship Id="rId9" Type="http://schemas.openxmlformats.org/officeDocument/2006/relationships/font" Target="fonts/font6.fntdata"></Relationship><Relationship Id="rId34" Type="http://schemas.openxmlformats.org/officeDocument/2006/relationships/slideMaster" Target="slideMasters/slideMaster1.xml"></Relationship><Relationship Id="rId35" Type="http://schemas.openxmlformats.org/officeDocument/2006/relationships/theme" Target="theme/theme1.xml"></Relationship><Relationship Id="rId36" Type="http://schemas.openxmlformats.org/officeDocument/2006/relationships/slideMaster" Target="slideMasters/slideMaster2.xml"></Relationship><Relationship Id="rId38" Type="http://schemas.openxmlformats.org/officeDocument/2006/relationships/notesMaster" Target="notesMasters/notesMaster1.xml"></Relationship><Relationship Id="rId40" Type="http://schemas.openxmlformats.org/officeDocument/2006/relationships/slide" Target="slides/slide1.xml"></Relationship><Relationship Id="rId41" Type="http://schemas.openxmlformats.org/officeDocument/2006/relationships/slide" Target="slides/slide2.xml"></Relationship><Relationship Id="rId42" Type="http://schemas.openxmlformats.org/officeDocument/2006/relationships/slide" Target="slides/slide3.xml"></Relationship><Relationship Id="rId43" Type="http://schemas.openxmlformats.org/officeDocument/2006/relationships/slide" Target="slides/slide4.xml"></Relationship><Relationship Id="rId44" Type="http://schemas.openxmlformats.org/officeDocument/2006/relationships/slide" Target="slides/slide5.xml"></Relationship><Relationship Id="rId45" Type="http://schemas.openxmlformats.org/officeDocument/2006/relationships/slide" Target="slides/slide6.xml"></Relationship><Relationship Id="rId46" Type="http://schemas.openxmlformats.org/officeDocument/2006/relationships/slide" Target="slides/slide7.xml"></Relationship><Relationship Id="rId47" Type="http://schemas.openxmlformats.org/officeDocument/2006/relationships/slide" Target="slides/slide8.xml"></Relationship><Relationship Id="rId48" Type="http://schemas.openxmlformats.org/officeDocument/2006/relationships/slide" Target="slides/slide9.xml"></Relationship><Relationship Id="rId49" Type="http://schemas.openxmlformats.org/officeDocument/2006/relationships/slide" Target="slides/slide10.xml"></Relationship><Relationship Id="rId50" Type="http://schemas.openxmlformats.org/officeDocument/2006/relationships/slide" Target="slides/slide11.xml"></Relationship><Relationship Id="rId51" Type="http://schemas.openxmlformats.org/officeDocument/2006/relationships/slide" Target="slides/slide12.xml"></Relationship><Relationship Id="rId52" Type="http://schemas.openxmlformats.org/officeDocument/2006/relationships/slide" Target="slides/slide13.xml"></Relationship><Relationship Id="rId53" Type="http://schemas.openxmlformats.org/officeDocument/2006/relationships/slide" Target="slides/slide14.xml"></Relationship><Relationship Id="rId54" Type="http://schemas.openxmlformats.org/officeDocument/2006/relationships/slide" Target="slides/slide15.xml"></Relationship><Relationship Id="rId55" Type="http://schemas.openxmlformats.org/officeDocument/2006/relationships/slide" Target="slides/slide16.xml"></Relationship><Relationship Id="rId56" Type="http://schemas.openxmlformats.org/officeDocument/2006/relationships/slide" Target="slides/slide17.xml"></Relationship><Relationship Id="rId57" Type="http://schemas.openxmlformats.org/officeDocument/2006/relationships/slide" Target="slides/slide18.xml"></Relationship><Relationship Id="rId58" Type="http://schemas.openxmlformats.org/officeDocument/2006/relationships/slide" Target="slides/slide19.xml"></Relationship><Relationship Id="rId59" Type="http://schemas.openxmlformats.org/officeDocument/2006/relationships/slide" Target="slides/slide20.xml"></Relationship><Relationship Id="rId60" Type="http://schemas.openxmlformats.org/officeDocument/2006/relationships/slide" Target="slides/slide21.xml"></Relationship><Relationship Id="rId61" Type="http://schemas.openxmlformats.org/officeDocument/2006/relationships/slide" Target="slides/slide22.xml"></Relationship><Relationship Id="rId62" Type="http://schemas.openxmlformats.org/officeDocument/2006/relationships/slide" Target="slides/slide23.xml"></Relationship><Relationship Id="rId63" Type="http://schemas.openxmlformats.org/officeDocument/2006/relationships/slide" Target="slides/slide24.xml"></Relationship><Relationship Id="rId64" Type="http://schemas.openxmlformats.org/officeDocument/2006/relationships/slide" Target="slides/slide25.xml"></Relationship><Relationship Id="rId65" Type="http://schemas.openxmlformats.org/officeDocument/2006/relationships/slide" Target="slides/slide26.xml"></Relationship><Relationship Id="rId66" Type="http://schemas.openxmlformats.org/officeDocument/2006/relationships/slide" Target="slides/slide27.xml"></Relationship><Relationship Id="rId67" Type="http://schemas.openxmlformats.org/officeDocument/2006/relationships/slide" Target="slides/slide28.xml"></Relationship><Relationship Id="rId68" Type="http://schemas.openxmlformats.org/officeDocument/2006/relationships/slide" Target="slides/slide29.xml"></Relationship><Relationship Id="rId69" Type="http://schemas.openxmlformats.org/officeDocument/2006/relationships/slide" Target="slides/slide30.xml"></Relationship><Relationship Id="rId70" Type="http://schemas.openxmlformats.org/officeDocument/2006/relationships/slide" Target="slides/slide31.xml"></Relationship><Relationship Id="rId71" Type="http://schemas.openxmlformats.org/officeDocument/2006/relationships/slide" Target="slides/slide32.xml"></Relationship><Relationship Id="rId72" Type="http://schemas.openxmlformats.org/officeDocument/2006/relationships/slide" Target="slides/slide33.xml"></Relationship><Relationship Id="rId73" Type="http://schemas.openxmlformats.org/officeDocument/2006/relationships/slide" Target="slides/slide34.xml"></Relationship><Relationship Id="rId74" Type="http://schemas.openxmlformats.org/officeDocument/2006/relationships/slide" Target="slides/slide35.xml"></Relationship><Relationship Id="rId75" Type="http://schemas.openxmlformats.org/officeDocument/2006/relationships/slide" Target="slides/slide36.xml"></Relationship><Relationship Id="rId76" Type="http://schemas.openxmlformats.org/officeDocument/2006/relationships/slide" Target="slides/slide37.xml"></Relationship><Relationship Id="rId114" Type="http://schemas.openxmlformats.org/officeDocument/2006/relationships/viewProps" Target="viewProps.xml"></Relationship><Relationship Id="rId115" Type="http://schemas.openxmlformats.org/officeDocument/2006/relationships/presProps" Target="presProps.xml"></Relationship></Relationships>
</file>

<file path=ppt/notesMasters/_rels/notesMaster1.xml.rels><?xml version="1.0" encoding="UTF-8"?>
<Relationships xmlns="http://schemas.openxmlformats.org/package/2006/relationships"><Relationship Id="rId1" Type="http://schemas.openxmlformats.org/officeDocument/2006/relationships/theme" Target="../theme/theme3.xml"></Relationship></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2/11/2026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xml"></Relationship></Relationships>
</file>

<file path=ppt/notesSlides/_rels/notesSlide10.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0.xml"></Relationship></Relationships>
</file>

<file path=ppt/notesSlides/_rels/notesSlide1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1.xml"></Relationship></Relationships>
</file>

<file path=ppt/notesSlides/_rels/notesSlide1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2.xml"></Relationship></Relationships>
</file>

<file path=ppt/notesSlides/_rels/notesSlide1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3.xml"></Relationship></Relationships>
</file>

<file path=ppt/notesSlides/_rels/notesSlide1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4.xml"></Relationship></Relationships>
</file>

<file path=ppt/notesSlides/_rels/notesSlide1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5.xml"></Relationship></Relationships>
</file>

<file path=ppt/notesSlides/_rels/notesSlide1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6.xml"></Relationship></Relationships>
</file>

<file path=ppt/notesSlides/_rels/notesSlide1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7.xml"></Relationship></Relationships>
</file>

<file path=ppt/notesSlides/_rels/notesSlide18.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8.xml"></Relationship></Relationships>
</file>

<file path=ppt/notesSlides/_rels/notesSlide19.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9.xml"></Relationship></Relationships>
</file>

<file path=ppt/notesSlides/_rels/notesSlide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xml"></Relationship></Relationships>
</file>

<file path=ppt/notesSlides/_rels/notesSlide20.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0.xml"></Relationship></Relationships>
</file>

<file path=ppt/notesSlides/_rels/notesSlide2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1.xml"></Relationship></Relationships>
</file>

<file path=ppt/notesSlides/_rels/notesSlide2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2.xml"></Relationship></Relationships>
</file>

<file path=ppt/notesSlides/_rels/notesSlide2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3.xml"></Relationship></Relationships>
</file>

<file path=ppt/notesSlides/_rels/notesSlide2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4.xml"></Relationship></Relationships>
</file>

<file path=ppt/notesSlides/_rels/notesSlide2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5.xml"></Relationship></Relationships>
</file>

<file path=ppt/notesSlides/_rels/notesSlide2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6.xml"></Relationship></Relationships>
</file>

<file path=ppt/notesSlides/_rels/notesSlide2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7.xml"></Relationship></Relationships>
</file>

<file path=ppt/notesSlides/_rels/notesSlide28.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8.xml"></Relationship></Relationships>
</file>

<file path=ppt/notesSlides/_rels/notesSlide29.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9.xml"></Relationship></Relationships>
</file>

<file path=ppt/notesSlides/_rels/notesSlide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3.xml"></Relationship></Relationships>
</file>

<file path=ppt/notesSlides/_rels/notesSlide30.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30.xml"></Relationship></Relationships>
</file>

<file path=ppt/notesSlides/_rels/notesSlide3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31.xml"></Relationship></Relationships>
</file>

<file path=ppt/notesSlides/_rels/notesSlide3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32.xml"></Relationship></Relationships>
</file>

<file path=ppt/notesSlides/_rels/notesSlide3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33.xml"></Relationship></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Relationship Id="rId2" Type="http://schemas.openxmlformats.org/officeDocument/2006/relationships/notesMaster" Target="../notesMasters/notesMaster1.xml"></Relationship></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Relationship Id="rId2" Type="http://schemas.openxmlformats.org/officeDocument/2006/relationships/notesMaster" Target="../notesMasters/notesMaster1.xml"></Relationship></Relationships>
</file>

<file path=ppt/notesSlides/_rels/notesSlide3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36.xml"></Relationship></Relationships>
</file>

<file path=ppt/notesSlides/_rels/notesSlide3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37.xml"></Relationship></Relationships>
</file>

<file path=ppt/notesSlides/_rels/notesSlide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4.xml"></Relationship></Relationships>
</file>

<file path=ppt/notesSlides/_rels/notesSlide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5.xml"></Relationship></Relationships>
</file>

<file path=ppt/notesSlides/_rels/notesSlide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6.xml"></Relationship></Relationships>
</file>

<file path=ppt/notesSlides/_rels/notesSlide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7.xml"></Relationship></Relationships>
</file>

<file path=ppt/notesSlides/_rels/notesSlide8.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8.xml"></Relationship></Relationships>
</file>

<file path=ppt/notesSlides/_rels/notesSlide9.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9.xml"></Relationship></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8DEE3-DDAA-007F-62D7-D7BDCE8849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F25C5A-C154-7C86-E88B-5D97FBD4FED3}"/>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83BE24B7-42CA-C645-EF14-D1692FAA3F2F}"/>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34771C22-49D8-5656-9319-8CC0A45C3E62}"/>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10</a:t>
            </a:fld>
            <a:endParaRPr lang="en-US"/>
          </a:p>
        </p:txBody>
      </p:sp>
    </p:spTree>
    <p:extLst>
      <p:ext uri="{BB962C8B-B14F-4D97-AF65-F5344CB8AC3E}">
        <p14:creationId xmlns:p14="http://schemas.microsoft.com/office/powerpoint/2010/main" val="3572830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4D729-0949-E8CA-5F44-C5DC63AF7D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94A41-A2B9-769A-4B43-CADA5F8BEE7A}"/>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CA14E6F9-44D5-33EF-29AD-3D159E59B1B4}"/>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24620793-1DE2-B7DC-C28F-94C084EA4874}"/>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11</a:t>
            </a:fld>
            <a:endParaRPr lang="en-US"/>
          </a:p>
        </p:txBody>
      </p:sp>
    </p:spTree>
    <p:extLst>
      <p:ext uri="{BB962C8B-B14F-4D97-AF65-F5344CB8AC3E}">
        <p14:creationId xmlns:p14="http://schemas.microsoft.com/office/powerpoint/2010/main" val="4177785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0FDA7-FFA1-C06E-AB5F-1B5F7E04B2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CC7F5A-4D60-C518-138D-98C1E5D3D3B1}"/>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6CB30494-4981-CEDD-F6E3-BA4FACA293EE}"/>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2F52D1DD-7F1C-DE50-BB61-0B90B72B5716}"/>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12</a:t>
            </a:fld>
            <a:endParaRPr lang="en-US"/>
          </a:p>
        </p:txBody>
      </p:sp>
    </p:spTree>
    <p:extLst>
      <p:ext uri="{BB962C8B-B14F-4D97-AF65-F5344CB8AC3E}">
        <p14:creationId xmlns:p14="http://schemas.microsoft.com/office/powerpoint/2010/main" val="784487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74987-0AA5-85E2-4952-372D53C1DD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CAC6C8-96C7-0B5B-C377-A7165B4BFB33}"/>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B3771CD9-1BC8-4589-FCFB-DC0B87B01901}"/>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9126E05A-6316-306C-13F5-52DFA1D8AEF9}"/>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13</a:t>
            </a:fld>
            <a:endParaRPr lang="en-US"/>
          </a:p>
        </p:txBody>
      </p:sp>
    </p:spTree>
    <p:extLst>
      <p:ext uri="{BB962C8B-B14F-4D97-AF65-F5344CB8AC3E}">
        <p14:creationId xmlns:p14="http://schemas.microsoft.com/office/powerpoint/2010/main" val="4156193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72C7F-945F-7E0C-12DF-A6ACA9338C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EC8394-390D-F13A-7A41-527CB7D5C33A}"/>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DFE74FCE-BAC2-989A-30FB-C700A70195A8}"/>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C15D026F-82BE-BD5F-C084-9E83D541BC29}"/>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14</a:t>
            </a:fld>
            <a:endParaRPr lang="en-US"/>
          </a:p>
        </p:txBody>
      </p:sp>
    </p:spTree>
    <p:extLst>
      <p:ext uri="{BB962C8B-B14F-4D97-AF65-F5344CB8AC3E}">
        <p14:creationId xmlns:p14="http://schemas.microsoft.com/office/powerpoint/2010/main" val="2379160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66DBD-623D-E9EA-15CB-77F16DFAAD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F78D2-2B29-5225-2FE2-0ABD25D1D695}"/>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64066050-D67E-3E9C-93A9-40452FE5AF20}"/>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89419096-2A7C-4691-01E3-0A0DC870C905}"/>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15</a:t>
            </a:fld>
            <a:endParaRPr lang="en-US"/>
          </a:p>
        </p:txBody>
      </p:sp>
    </p:spTree>
    <p:extLst>
      <p:ext uri="{BB962C8B-B14F-4D97-AF65-F5344CB8AC3E}">
        <p14:creationId xmlns:p14="http://schemas.microsoft.com/office/powerpoint/2010/main" val="303603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7646C-02F3-9EAD-6B31-183E8A7055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BF8CD8-1C46-D0E3-4CD8-E6DA189E4F55}"/>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AC30D786-40E4-122A-3684-770DC24FC1C3}"/>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FA886332-4E19-F198-DF6B-40DBE443610F}"/>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16</a:t>
            </a:fld>
            <a:endParaRPr lang="en-US"/>
          </a:p>
        </p:txBody>
      </p:sp>
    </p:spTree>
    <p:extLst>
      <p:ext uri="{BB962C8B-B14F-4D97-AF65-F5344CB8AC3E}">
        <p14:creationId xmlns:p14="http://schemas.microsoft.com/office/powerpoint/2010/main" val="272014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524A6-D469-54B0-25BF-75B018DB17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37E274-8645-DE40-CD4E-5E56D50187ED}"/>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94FEFD4F-F52F-635B-2A94-CA1D7E032AB4}"/>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54943207-5CF9-BCBD-0A6B-58FF484FDA99}"/>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17</a:t>
            </a:fld>
            <a:endParaRPr lang="en-US"/>
          </a:p>
        </p:txBody>
      </p:sp>
    </p:spTree>
    <p:extLst>
      <p:ext uri="{BB962C8B-B14F-4D97-AF65-F5344CB8AC3E}">
        <p14:creationId xmlns:p14="http://schemas.microsoft.com/office/powerpoint/2010/main" val="445286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C2CB8-1346-2AC4-072F-0E52235D49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AAD5F7-67C6-88E3-6696-E38E2D27C65D}"/>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77991817-B26B-120B-95A1-7910CE1D60A1}"/>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E9FF56D7-F649-5234-8821-94A75502A56F}"/>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18</a:t>
            </a:fld>
            <a:endParaRPr lang="en-US"/>
          </a:p>
        </p:txBody>
      </p:sp>
    </p:spTree>
    <p:extLst>
      <p:ext uri="{BB962C8B-B14F-4D97-AF65-F5344CB8AC3E}">
        <p14:creationId xmlns:p14="http://schemas.microsoft.com/office/powerpoint/2010/main" val="1486920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9D2DC-51F4-5D2E-108D-440BA93106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35C8A7-DB58-F5B6-7CE7-A0EDDE8BF900}"/>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8D07E570-5026-AA40-8209-1BB9C39FB294}"/>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0B50CEC0-746E-3C70-3589-97094864A1C4}"/>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19</a:t>
            </a:fld>
            <a:endParaRPr lang="en-US"/>
          </a:p>
        </p:txBody>
      </p:sp>
    </p:spTree>
    <p:extLst>
      <p:ext uri="{BB962C8B-B14F-4D97-AF65-F5344CB8AC3E}">
        <p14:creationId xmlns:p14="http://schemas.microsoft.com/office/powerpoint/2010/main" val="2331856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9549-71B5-6737-3EC7-575598402F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ABA2A-BAE3-570A-FB04-BA7BC9D3809D}"/>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E8A88445-7623-33AB-3D03-8F2BDF94444A}"/>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B9A64F88-3D47-A8AC-FA6A-70A9F62A498A}"/>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2</a:t>
            </a:fld>
            <a:endParaRPr lang="en-US"/>
          </a:p>
        </p:txBody>
      </p:sp>
    </p:spTree>
    <p:extLst>
      <p:ext uri="{BB962C8B-B14F-4D97-AF65-F5344CB8AC3E}">
        <p14:creationId xmlns:p14="http://schemas.microsoft.com/office/powerpoint/2010/main" val="1002615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7C090-03D6-B279-1638-2168B7B7AC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147CBB-927B-FDAB-AEE5-E79974C6D53B}"/>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01B8A0D9-0C1D-931E-5B6E-53AAE9964DA2}"/>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922E9262-38D0-86CC-5405-44565C278015}"/>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20</a:t>
            </a:fld>
            <a:endParaRPr lang="en-US"/>
          </a:p>
        </p:txBody>
      </p:sp>
    </p:spTree>
    <p:extLst>
      <p:ext uri="{BB962C8B-B14F-4D97-AF65-F5344CB8AC3E}">
        <p14:creationId xmlns:p14="http://schemas.microsoft.com/office/powerpoint/2010/main" val="50288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ED81D-974A-6372-E42D-3B82657801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CA9DF1-B714-A6FB-68C4-885237E9F1D4}"/>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6359D93A-B9AA-779D-976E-59D454ACEC75}"/>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4B980062-4D3F-F3A2-C82C-7EC74D7DD878}"/>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21</a:t>
            </a:fld>
            <a:endParaRPr lang="en-US"/>
          </a:p>
        </p:txBody>
      </p:sp>
    </p:spTree>
    <p:extLst>
      <p:ext uri="{BB962C8B-B14F-4D97-AF65-F5344CB8AC3E}">
        <p14:creationId xmlns:p14="http://schemas.microsoft.com/office/powerpoint/2010/main" val="4081688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58A94-28BA-CC0F-C180-267993C005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E6FFAB-551F-086C-29B9-AB699F1521DE}"/>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7E6A2822-9655-CC31-DF40-9CECCB1DB101}"/>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AB9D81B9-1A32-9FF3-5E43-2265FE34141C}"/>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22</a:t>
            </a:fld>
            <a:endParaRPr lang="en-US"/>
          </a:p>
        </p:txBody>
      </p:sp>
    </p:spTree>
    <p:extLst>
      <p:ext uri="{BB962C8B-B14F-4D97-AF65-F5344CB8AC3E}">
        <p14:creationId xmlns:p14="http://schemas.microsoft.com/office/powerpoint/2010/main" val="770424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3B4A2-7C88-E2DD-C3B1-30ECC47682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B14481-38AC-1FE5-A45F-2E82D6212649}"/>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D9A1EE47-7F8F-4F4E-3B45-9BB249DB352D}"/>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9AFA603C-765A-A00F-423A-2DDD2762E6D1}"/>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23</a:t>
            </a:fld>
            <a:endParaRPr lang="en-US"/>
          </a:p>
        </p:txBody>
      </p:sp>
    </p:spTree>
    <p:extLst>
      <p:ext uri="{BB962C8B-B14F-4D97-AF65-F5344CB8AC3E}">
        <p14:creationId xmlns:p14="http://schemas.microsoft.com/office/powerpoint/2010/main" val="1630509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80273-9662-067A-DCB2-051B65A00E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C209DE-477D-1EE3-3F2E-751554496C05}"/>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56D4489E-DDE0-D344-23D0-FA0F0A62CEF8}"/>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D2E37AF3-458F-2DBD-E1B1-652CD2526745}"/>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26</a:t>
            </a:fld>
            <a:endParaRPr lang="en-US"/>
          </a:p>
        </p:txBody>
      </p:sp>
    </p:spTree>
    <p:extLst>
      <p:ext uri="{BB962C8B-B14F-4D97-AF65-F5344CB8AC3E}">
        <p14:creationId xmlns:p14="http://schemas.microsoft.com/office/powerpoint/2010/main" val="22866226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27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E15AC-C5D3-1F60-9940-F34AA019AE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2DE5D2-3745-C804-FBCA-4E9F641BC462}"/>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DAE393B6-F373-BBCE-FDA2-AECC4F1E24D7}"/>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248F9AEC-B7B5-0FAE-52F9-FF5831D275F4}"/>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28</a:t>
            </a:fld>
            <a:endParaRPr lang="en-US"/>
          </a:p>
        </p:txBody>
      </p:sp>
    </p:spTree>
    <p:extLst>
      <p:ext uri="{BB962C8B-B14F-4D97-AF65-F5344CB8AC3E}">
        <p14:creationId xmlns:p14="http://schemas.microsoft.com/office/powerpoint/2010/main" val="515798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680D2-326E-B845-A423-3EE4CC01B9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BDB7D-3881-5D13-BF09-6E4379C75D20}"/>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CE7D2D09-12F8-A9CB-8447-1A2206914FF8}"/>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92B340A9-F71B-F069-3457-4C22EBDF484A}"/>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29</a:t>
            </a:fld>
            <a:endParaRPr lang="en-US"/>
          </a:p>
        </p:txBody>
      </p:sp>
    </p:spTree>
    <p:extLst>
      <p:ext uri="{BB962C8B-B14F-4D97-AF65-F5344CB8AC3E}">
        <p14:creationId xmlns:p14="http://schemas.microsoft.com/office/powerpoint/2010/main" val="25806238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AE21F-3284-3DD5-5FFB-CBDBCA00EA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6499E6-EFAE-11C7-B72B-3F51BA0EF414}"/>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6F12E2EA-9862-CDF2-7B70-E76FA0850636}"/>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9BFA3E07-16D6-0280-2CD6-FDE6D0E3F81D}"/>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30</a:t>
            </a:fld>
            <a:endParaRPr lang="en-US"/>
          </a:p>
        </p:txBody>
      </p:sp>
    </p:spTree>
    <p:extLst>
      <p:ext uri="{BB962C8B-B14F-4D97-AF65-F5344CB8AC3E}">
        <p14:creationId xmlns:p14="http://schemas.microsoft.com/office/powerpoint/2010/main" val="2428804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70A91-4F85-8421-877E-365569523B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4F6DF1-307E-EEC0-8BFC-2E05F5494794}"/>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646CDB2F-914F-81DE-0BE5-0A2CBF2212B7}"/>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ECB1BC02-C857-1524-5248-2234EB3706AF}"/>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31</a:t>
            </a:fld>
            <a:endParaRPr lang="en-US"/>
          </a:p>
        </p:txBody>
      </p:sp>
    </p:spTree>
    <p:extLst>
      <p:ext uri="{BB962C8B-B14F-4D97-AF65-F5344CB8AC3E}">
        <p14:creationId xmlns:p14="http://schemas.microsoft.com/office/powerpoint/2010/main" val="1202485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B7C4D-5047-7957-3362-F512FA1F9B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D48755-F206-DEA7-5B82-DCBB2239F8E5}"/>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BAE8CCA0-2B52-EE89-F234-0BF54B7C923B}"/>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3874BBE7-0C13-5E2F-FE71-48263F3C0582}"/>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3</a:t>
            </a:fld>
            <a:endParaRPr lang="en-US"/>
          </a:p>
        </p:txBody>
      </p:sp>
    </p:spTree>
    <p:extLst>
      <p:ext uri="{BB962C8B-B14F-4D97-AF65-F5344CB8AC3E}">
        <p14:creationId xmlns:p14="http://schemas.microsoft.com/office/powerpoint/2010/main" val="3586663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54285-E6AA-FC6F-C966-F18BF7ABFA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F26BBF-F4A9-1DCD-F3D1-102C955289F0}"/>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72261A93-76DF-0C4F-0200-68B01FD9E92B}"/>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35128A91-2FDC-6B73-945E-05A9EA46258C}"/>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32</a:t>
            </a:fld>
            <a:endParaRPr lang="en-US"/>
          </a:p>
        </p:txBody>
      </p:sp>
    </p:spTree>
    <p:extLst>
      <p:ext uri="{BB962C8B-B14F-4D97-AF65-F5344CB8AC3E}">
        <p14:creationId xmlns:p14="http://schemas.microsoft.com/office/powerpoint/2010/main" val="3902401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5921B-910F-F726-E020-0D87AE4389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78077D-317D-9E1E-ACA4-43589D0DBAB6}"/>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2FC9A349-025F-04DB-B24F-DEBCE73C5EB3}"/>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CDFA28F2-EF12-75E3-3D8A-CD0273E1F6AD}"/>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33</a:t>
            </a:fld>
            <a:endParaRPr lang="en-US"/>
          </a:p>
        </p:txBody>
      </p:sp>
    </p:spTree>
    <p:extLst>
      <p:ext uri="{BB962C8B-B14F-4D97-AF65-F5344CB8AC3E}">
        <p14:creationId xmlns:p14="http://schemas.microsoft.com/office/powerpoint/2010/main" val="40568817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34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26E32-7658-7E7D-34E5-7E879E0278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6A590-5FEE-F9CF-BA12-96B4286BEC9A}"/>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95E917F5-392B-B5A5-43F3-11ED765E1E08}"/>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43C266CD-83BE-03E9-B259-71CF0914596D}"/>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35</a:t>
            </a:fld>
            <a:endParaRPr lang="en-US"/>
          </a:p>
        </p:txBody>
      </p:sp>
    </p:spTree>
    <p:extLst>
      <p:ext uri="{BB962C8B-B14F-4D97-AF65-F5344CB8AC3E}">
        <p14:creationId xmlns:p14="http://schemas.microsoft.com/office/powerpoint/2010/main" val="33758177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rot="0">
            <a:off x="685800" y="1143000"/>
            <a:ext cx="5487035" cy="3086735"/>
          </a:xfrm>
          <a:prstGeom prst="rect"/>
          <a:noFill/>
          <a:ln w="12700" cap="flat" cmpd="sng">
            <a:solidFill>
              <a:srgbClr val="000000">
                <a:alpha val="100000"/>
              </a:srgbClr>
            </a:solidFill>
            <a:prstDash val="solid"/>
          </a:ln>
        </p:spPr>
        <p:txBody>
          <a:bodyPr wrap="square" lIns="0" tIns="0" rIns="0" bIns="0" numCol="1" vert="horz" anchor="t">
            <a:noAutofit/>
          </a:bodyPr>
          <a:lstStyle/>
          <a:p>
            <a:pPr marL="0" indent="0">
              <a:buFontTx/>
              <a:buNone/>
            </a:pPr>
          </a:p>
        </p:txBody>
      </p:sp>
      <p:sp>
        <p:nvSpPr>
          <p:cNvPr id="3" name="Notes Placeholder 2"/>
          <p:cNvSpPr txBox="1">
            <a:spLocks noGrp="1"/>
          </p:cNvSpPr>
          <p:nvPr>
            <p:ph type="body" idx="1"/>
          </p:nvPr>
        </p:nvSpPr>
        <p:spPr>
          <a:xfrm rot="0">
            <a:off x="685800" y="4400550"/>
            <a:ext cx="5487670" cy="3601720"/>
          </a:xfrm>
          <a:prstGeom prst="rect"/>
        </p:spPr>
        <p:txBody>
          <a:bodyPr wrap="square" lIns="91440" tIns="45720" rIns="91440" bIns="45720" numCol="1" vert="horz" anchor="t">
            <a:noAutofit/>
          </a:bodyPr>
          <a:lstStyle/>
          <a:p>
            <a:pPr marL="0" indent="0">
              <a:buFontTx/>
              <a:buNone/>
            </a:pPr>
          </a:p>
        </p:txBody>
      </p:sp>
      <p:sp>
        <p:nvSpPr>
          <p:cNvPr id="4" name="Slide Number Placeholder 3"/>
          <p:cNvSpPr txBox="1">
            <a:spLocks noGrp="1"/>
          </p:cNvSpPr>
          <p:nvPr>
            <p:ph type="sldNum" idx="10"/>
          </p:nvPr>
        </p:nvSpPr>
        <p:spPr>
          <a:xfrm rot="0">
            <a:off x="3884930" y="8685530"/>
            <a:ext cx="2973070" cy="459740"/>
          </a:xfrm>
          <a:prstGeom prst="rect"/>
        </p:spPr>
        <p:txBody>
          <a:bodyPr wrap="square" lIns="91440" tIns="45720" rIns="91440" bIns="45720" numCol="1" vert="horz" anchor="b">
            <a:noAutofit/>
          </a:bodyPr>
          <a:lstStyle/>
          <a:p>
            <a:pPr marL="0" indent="0">
              <a:buFontTx/>
              <a:buNone/>
            </a:pPr>
            <a:fld id="{B9320F77-B9A0-41C5-862A-B4B631284C64}" type="slidenum">
              <a:rPr lang="en-US"/>
              <a:t>35</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rot="0">
            <a:off x="685800" y="1143000"/>
            <a:ext cx="5487035" cy="3086735"/>
          </a:xfrm>
          <a:prstGeom prst="rect"/>
          <a:noFill/>
          <a:ln w="12700" cap="flat" cmpd="sng">
            <a:solidFill>
              <a:srgbClr val="000000">
                <a:alpha val="100000"/>
              </a:srgbClr>
            </a:solidFill>
            <a:prstDash val="solid"/>
          </a:ln>
        </p:spPr>
        <p:txBody>
          <a:bodyPr wrap="square" lIns="0" tIns="0" rIns="0" bIns="0" numCol="1" vert="horz" anchor="t">
            <a:noAutofit/>
          </a:bodyPr>
          <a:lstStyle/>
          <a:p>
            <a:pPr marL="0" indent="0">
              <a:buFontTx/>
              <a:buNone/>
            </a:pPr>
          </a:p>
        </p:txBody>
      </p:sp>
      <p:sp>
        <p:nvSpPr>
          <p:cNvPr id="3" name="Notes Placeholder 2"/>
          <p:cNvSpPr txBox="1">
            <a:spLocks noGrp="1"/>
          </p:cNvSpPr>
          <p:nvPr>
            <p:ph type="body" idx="1"/>
          </p:nvPr>
        </p:nvSpPr>
        <p:spPr>
          <a:xfrm rot="0">
            <a:off x="685800" y="4400550"/>
            <a:ext cx="5487670" cy="3601720"/>
          </a:xfrm>
          <a:prstGeom prst="rect"/>
        </p:spPr>
        <p:txBody>
          <a:bodyPr wrap="square" lIns="91440" tIns="45720" rIns="91440" bIns="45720" numCol="1" vert="horz" anchor="t">
            <a:noAutofit/>
          </a:bodyPr>
          <a:lstStyle/>
          <a:p>
            <a:pPr marL="0" indent="0">
              <a:buFontTx/>
              <a:buNone/>
            </a:pPr>
          </a:p>
        </p:txBody>
      </p:sp>
      <p:sp>
        <p:nvSpPr>
          <p:cNvPr id="4" name="Slide Number Placeholder 3"/>
          <p:cNvSpPr txBox="1">
            <a:spLocks noGrp="1"/>
          </p:cNvSpPr>
          <p:nvPr>
            <p:ph type="sldNum" idx="10"/>
          </p:nvPr>
        </p:nvSpPr>
        <p:spPr>
          <a:xfrm rot="0">
            <a:off x="3884930" y="8685530"/>
            <a:ext cx="2973070" cy="459740"/>
          </a:xfrm>
          <a:prstGeom prst="rect"/>
        </p:spPr>
        <p:txBody>
          <a:bodyPr wrap="square" lIns="91440" tIns="45720" rIns="91440" bIns="45720" numCol="1" vert="horz" anchor="b">
            <a:noAutofit/>
          </a:bodyPr>
          <a:lstStyle/>
          <a:p>
            <a:pPr marL="0" indent="0">
              <a:buFontTx/>
              <a:buNone/>
            </a:pPr>
            <a:fld id="{B9320F77-B9A0-41C5-862A-B4B631284C64}" type="slidenum">
              <a:rPr lang="en-US"/>
              <a:t>35</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1BC63-EF4B-2F1E-37F7-EA67967748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EFCBF4-863A-D424-21B5-2993D765524D}"/>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B757311B-EB8A-137F-0F91-C3855D56657B}"/>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8D653A36-2C7B-2A5A-79D4-00ACA4948BB1}"/>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41</a:t>
            </a:fld>
            <a:endParaRPr lang="en-US"/>
          </a:p>
        </p:txBody>
      </p:sp>
    </p:spTree>
    <p:extLst>
      <p:ext uri="{BB962C8B-B14F-4D97-AF65-F5344CB8AC3E}">
        <p14:creationId xmlns:p14="http://schemas.microsoft.com/office/powerpoint/2010/main" val="41181122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C677D-43FA-D413-B01F-6195E271C5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B7503B-D34D-60C8-A7AD-AB5CB64EFF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715C8D-A2D3-4D8C-9CC4-53C65D2B4F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DE2227-4B9F-FC6E-B748-03566E2AFD9B}"/>
              </a:ext>
            </a:extLst>
          </p:cNvPr>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291830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C58A2-FFEA-EC8A-4078-1FAD394372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449C39-A207-3C97-E392-25EA4086AF8D}"/>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B7F69611-DCF0-3BA9-CEF9-E16AB2CEAD51}"/>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D569D467-E00E-FDC3-CE7D-F386970F6738}"/>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4</a:t>
            </a:fld>
            <a:endParaRPr lang="en-US"/>
          </a:p>
        </p:txBody>
      </p:sp>
    </p:spTree>
    <p:extLst>
      <p:ext uri="{BB962C8B-B14F-4D97-AF65-F5344CB8AC3E}">
        <p14:creationId xmlns:p14="http://schemas.microsoft.com/office/powerpoint/2010/main" val="62028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82136-60D9-F070-1FAE-D05EB5AB5A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EEE835-847C-65CB-10AA-3B98134224E8}"/>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8F307004-3847-00C2-6FCE-CDB19427A4AA}"/>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AFC39B6C-4D2D-8EF6-0F91-A7B96A84DAD7}"/>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5</a:t>
            </a:fld>
            <a:endParaRPr lang="en-US"/>
          </a:p>
        </p:txBody>
      </p:sp>
    </p:spTree>
    <p:extLst>
      <p:ext uri="{BB962C8B-B14F-4D97-AF65-F5344CB8AC3E}">
        <p14:creationId xmlns:p14="http://schemas.microsoft.com/office/powerpoint/2010/main" val="2687135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C7B7B-E94C-8343-FAE8-A312DB371E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69B04B-8D85-4E5A-ED52-F6FB76673238}"/>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DF1BCE1E-F707-946E-6B74-6764D2CA32AB}"/>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47C3E5A8-4A58-D4AF-01E6-B25A23C1F6BC}"/>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6</a:t>
            </a:fld>
            <a:endParaRPr lang="en-US"/>
          </a:p>
        </p:txBody>
      </p:sp>
    </p:spTree>
    <p:extLst>
      <p:ext uri="{BB962C8B-B14F-4D97-AF65-F5344CB8AC3E}">
        <p14:creationId xmlns:p14="http://schemas.microsoft.com/office/powerpoint/2010/main" val="4211637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27328-0916-397D-8BEE-1C4C47EDCF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E8932A-581B-E118-6B35-8F1CF384B972}"/>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20A72C52-A07B-ED44-91EB-3A4210F93ED6}"/>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AEA9822E-797C-A820-421D-003D81804FD8}"/>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7</a:t>
            </a:fld>
            <a:endParaRPr lang="en-US"/>
          </a:p>
        </p:txBody>
      </p:sp>
    </p:spTree>
    <p:extLst>
      <p:ext uri="{BB962C8B-B14F-4D97-AF65-F5344CB8AC3E}">
        <p14:creationId xmlns:p14="http://schemas.microsoft.com/office/powerpoint/2010/main" val="1265971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03561-1DF1-A583-EEB3-E264A1F60F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E308D6-E024-8621-2091-61EEA07078F8}"/>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E101DC71-51DB-8307-058D-5D4FE7D37502}"/>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A00E221B-31D7-2704-BC2E-92BD0F96865F}"/>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9</a:t>
            </a:fld>
            <a:endParaRPr lang="en-US"/>
          </a:p>
        </p:txBody>
      </p:sp>
    </p:spTree>
    <p:extLst>
      <p:ext uri="{BB962C8B-B14F-4D97-AF65-F5344CB8AC3E}">
        <p14:creationId xmlns:p14="http://schemas.microsoft.com/office/powerpoint/2010/main" val="3213130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a:hlinkClick r:id="rId2"/>
          </p:cNvPr>
          <p:cNvPicPr>
            <a:picLocks noChangeAspect="1"/>
          </p:cNvPicPr>
          <p:nvPr/>
        </p:nvPicPr>
        <p:blipFill>
          <a:blip/>
          <a:stretch>
            <a:fillRect/>
          </a:stretch>
        </p:blipFill>
        <p:spPr>
          <a:xfrm>
            <a:off x="12839065" y="7749540"/>
            <a:ext cx="172275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a:hlinkClick r:id="rId2"/>
          </p:cNvPr>
          <p:cNvPicPr>
            <a:picLocks noChangeAspect="1"/>
          </p:cNvPicPr>
          <p:nvPr/>
        </p:nvPicPr>
        <p:blipFill>
          <a:blip/>
          <a:stretch>
            <a:fillRect/>
          </a:stretch>
        </p:blipFill>
        <p:spPr>
          <a:xfrm>
            <a:off x="12839065" y="7749540"/>
            <a:ext cx="172275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1B6AEF-6633-EB7C-EBD9-137D03C03AD5}"/>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6C93C02-ABFC-B96A-5658-047919F2252B}"/>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C6F675E-0F9B-A33E-E301-233D5CD6081E}"/>
              </a:ext>
            </a:extLst>
          </p:cNvPr>
          <p:cNvSpPr>
            <a:spLocks noGrp="1"/>
          </p:cNvSpPr>
          <p:nvPr>
            <p:ph type="dt" sz="half" idx="10"/>
          </p:nvPr>
        </p:nvSpPr>
        <p:spPr/>
        <p:txBody>
          <a:bodyPr/>
          <a:lstStyle/>
          <a:p>
            <a:fld id="{AED6D6CD-4E34-43DD-9444-7A11D979DF66}" type="datetimeFigureOut">
              <a:rPr lang="ko-KR" altLang="en-US" smtClean="0"/>
              <a:t>2026-02-11</a:t>
            </a:fld>
            <a:endParaRPr lang="ko-KR" altLang="en-US"/>
          </a:p>
        </p:txBody>
      </p:sp>
      <p:sp>
        <p:nvSpPr>
          <p:cNvPr id="5" name="바닥글 개체 틀 4">
            <a:extLst>
              <a:ext uri="{FF2B5EF4-FFF2-40B4-BE49-F238E27FC236}">
                <a16:creationId xmlns:a16="http://schemas.microsoft.com/office/drawing/2014/main" id="{E26584AA-FDCD-80BF-6BE7-2F6FFF06997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E4614D4-4272-9155-FD92-440A2C1E0CCF}"/>
              </a:ext>
            </a:extLst>
          </p:cNvPr>
          <p:cNvSpPr>
            <a:spLocks noGrp="1"/>
          </p:cNvSpPr>
          <p:nvPr>
            <p:ph type="sldNum" sz="quarter" idx="12"/>
          </p:nvPr>
        </p:nvSpPr>
        <p:spPr/>
        <p:txBody>
          <a:bodyPr/>
          <a:lstStyle/>
          <a:p>
            <a:fld id="{D894B023-7B94-4851-821C-8F8211524F3F}" type="slidenum">
              <a:rPr lang="ko-KR" altLang="en-US" smtClean="0"/>
              <a:t>‹#›</a:t>
            </a:fld>
            <a:endParaRPr lang="ko-KR" altLang="en-US"/>
          </a:p>
        </p:txBody>
      </p:sp>
    </p:spTree>
    <p:extLst>
      <p:ext uri="{BB962C8B-B14F-4D97-AF65-F5344CB8AC3E}">
        <p14:creationId xmlns:p14="http://schemas.microsoft.com/office/powerpoint/2010/main" val="7150001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noGrp="1"/>
          </p:cNvSpPr>
          <p:nvPr>
            <p:ph type="ctrTitle"/>
          </p:nvPr>
        </p:nvSpPr>
        <p:spPr>
          <a:xfrm>
            <a:off x="1828800" y="1346835"/>
            <a:ext cx="10973435" cy="2865755"/>
          </a:xfrm>
          <a:prstGeom prst="rect">
            <a:avLst/>
          </a:prstGeom>
        </p:spPr>
        <p:txBody>
          <a:bodyPr vert="horz" wrap="square" lIns="91440" tIns="45720" rIns="91440" bIns="45720" anchor="b">
            <a:normAutofit/>
          </a:bodyPr>
          <a:lstStyle>
            <a:lvl1pPr marL="0" indent="0">
              <a:defRPr lang="en-GB" altLang="en-US" sz="1800"/>
            </a:lvl1pPr>
          </a:lstStyle>
          <a:p>
            <a:pPr marL="0" indent="0">
              <a:buFontTx/>
              <a:buNone/>
            </a:pPr>
            <a:r>
              <a:rPr>
                <a:latin typeface="나눔고딕" charset="0"/>
                <a:ea typeface="나눔고딕" charset="0"/>
                <a:sym typeface="나눔고딕" charset="0"/>
              </a:rPr>
              <a:t>마스터 제목 스타일 편집</a:t>
            </a:r>
            <a:endParaRPr lang="ko-KR" altLang="en-US">
              <a:latin typeface="나눔고딕" charset="0"/>
              <a:ea typeface="나눔고딕" charset="0"/>
              <a:sym typeface="나눔고딕" charset="0"/>
            </a:endParaRPr>
          </a:p>
        </p:txBody>
      </p:sp>
      <p:sp>
        <p:nvSpPr>
          <p:cNvPr id="3" name="Rect 0"/>
          <p:cNvSpPr txBox="1">
            <a:spLocks noGrp="1"/>
          </p:cNvSpPr>
          <p:nvPr>
            <p:ph type="subTitle"/>
          </p:nvPr>
        </p:nvSpPr>
        <p:spPr>
          <a:xfrm>
            <a:off x="1828800" y="4322445"/>
            <a:ext cx="10973435" cy="1987550"/>
          </a:xfrm>
          <a:prstGeom prst="rect">
            <a:avLst/>
          </a:prstGeom>
        </p:spPr>
        <p:txBody>
          <a:bodyPr vert="horz" wrap="square" lIns="91440" tIns="45720" rIns="91440" bIns="45720" anchor="t">
            <a:normAutofit/>
          </a:bodyPr>
          <a:lstStyle>
            <a:lvl1pPr marL="0" indent="0">
              <a:defRPr lang="en-GB" altLang="en-US" sz="1800"/>
            </a:lvl1pPr>
          </a:lstStyle>
          <a:p>
            <a:pPr marL="0" indent="0">
              <a:buFontTx/>
              <a:buNone/>
            </a:pPr>
            <a:r>
              <a:rPr>
                <a:latin typeface="나눔고딕" charset="0"/>
                <a:ea typeface="나눔고딕" charset="0"/>
                <a:sym typeface="나눔고딕" charset="0"/>
              </a:rPr>
              <a:t>클릭하여 마스터 부제목 스타일 편집</a:t>
            </a:r>
            <a:endParaRPr lang="ko-KR" altLang="en-US">
              <a:latin typeface="나눔고딕" charset="0"/>
              <a:ea typeface="나눔고딕" charset="0"/>
              <a:sym typeface="나눔고딕" charset="0"/>
            </a:endParaRPr>
          </a:p>
        </p:txBody>
      </p:sp>
      <p:sp>
        <p:nvSpPr>
          <p:cNvPr id="4" name="Rect 0"/>
          <p:cNvSpPr txBox="1">
            <a:spLocks noGrp="1"/>
          </p:cNvSpPr>
          <p:nvPr>
            <p:ph type="dt"/>
          </p:nvPr>
        </p:nvSpPr>
        <p:spPr>
          <a:xfrm>
            <a:off x="100584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datetime1">
              <a:rPr lang="ko-KR" altLang="en-US"/>
              <a:t>2026-02-11</a:t>
            </a:fld>
            <a:endParaRPr lang="ko-KR" altLang="en-US">
              <a:latin typeface="나눔고딕" charset="0"/>
              <a:ea typeface="나눔고딕" charset="0"/>
              <a:sym typeface="나눔고딕" charset="0"/>
            </a:endParaRPr>
          </a:p>
        </p:txBody>
      </p:sp>
      <p:sp>
        <p:nvSpPr>
          <p:cNvPr id="5" name="Rect 0"/>
          <p:cNvSpPr txBox="1">
            <a:spLocks noGrp="1"/>
          </p:cNvSpPr>
          <p:nvPr>
            <p:ph type="ftr"/>
          </p:nvPr>
        </p:nvSpPr>
        <p:spPr>
          <a:xfrm>
            <a:off x="4846320" y="7627620"/>
            <a:ext cx="493839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endParaRPr lang="ko-KR" altLang="en-US">
              <a:latin typeface="나눔고딕" charset="0"/>
              <a:ea typeface="나눔고딕" charset="0"/>
              <a:sym typeface="나눔고딕" charset="0"/>
            </a:endParaRPr>
          </a:p>
        </p:txBody>
      </p:sp>
      <p:sp>
        <p:nvSpPr>
          <p:cNvPr id="6" name="Rect 0"/>
          <p:cNvSpPr txBox="1">
            <a:spLocks noGrp="1"/>
          </p:cNvSpPr>
          <p:nvPr>
            <p:ph type="sldNum"/>
          </p:nvPr>
        </p:nvSpPr>
        <p:spPr>
          <a:xfrm>
            <a:off x="1033272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slidenum">
              <a:rPr>
                <a:latin typeface="나눔고딕" charset="0"/>
                <a:ea typeface="나눔고딕" charset="0"/>
                <a:sym typeface="나눔고딕" charset="0"/>
              </a:rPr>
              <a:t>‹#›</a:t>
            </a:fld>
            <a:endParaRPr lang="ko-KR" altLang="en-US">
              <a:latin typeface="나눔고딕" charset="0"/>
              <a:ea typeface="나눔고딕" charset="0"/>
              <a:sym typeface="나눔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noGrp="1"/>
          </p:cNvSpPr>
          <p:nvPr>
            <p:ph type="title"/>
          </p:nvPr>
        </p:nvSpPr>
        <p:spPr>
          <a:xfrm>
            <a:off x="1005840" y="438150"/>
            <a:ext cx="12619355" cy="1591310"/>
          </a:xfrm>
          <a:prstGeom prst="rect">
            <a:avLst/>
          </a:prstGeom>
        </p:spPr>
        <p:txBody>
          <a:bodyPr vert="horz" wrap="square" lIns="91440" tIns="45720" rIns="91440" bIns="45720" anchor="ctr">
            <a:normAutofit/>
          </a:bodyPr>
          <a:lstStyle>
            <a:lvl1pPr marL="0" indent="0">
              <a:defRPr lang="en-GB" altLang="en-US" sz="1800"/>
            </a:lvl1pPr>
          </a:lstStyle>
          <a:p>
            <a:pPr marL="0" indent="0">
              <a:buFontTx/>
              <a:buNone/>
            </a:pPr>
            <a:r>
              <a:rPr>
                <a:latin typeface="나눔고딕" charset="0"/>
                <a:ea typeface="나눔고딕" charset="0"/>
                <a:sym typeface="나눔고딕" charset="0"/>
              </a:rPr>
              <a:t>마스터 제목 스타일 편집</a:t>
            </a:r>
            <a:endParaRPr lang="ko-KR" altLang="en-US">
              <a:latin typeface="나눔고딕" charset="0"/>
              <a:ea typeface="나눔고딕" charset="0"/>
              <a:sym typeface="나눔고딕" charset="0"/>
            </a:endParaRPr>
          </a:p>
        </p:txBody>
      </p:sp>
      <p:sp>
        <p:nvSpPr>
          <p:cNvPr id="3" name="Rect 0"/>
          <p:cNvSpPr txBox="1">
            <a:spLocks noGrp="1"/>
          </p:cNvSpPr>
          <p:nvPr>
            <p:ph/>
          </p:nvPr>
        </p:nvSpPr>
        <p:spPr>
          <a:xfrm>
            <a:off x="1005840" y="2190750"/>
            <a:ext cx="12619355" cy="5222240"/>
          </a:xfrm>
          <a:prstGeom prst="rect">
            <a:avLst/>
          </a:prstGeom>
        </p:spPr>
        <p:txBody>
          <a:bodyPr vert="horz" wrap="square" lIns="91440" tIns="45720" rIns="91440" bIns="45720" anchor="t">
            <a:normAutofit/>
          </a:bodyPr>
          <a:lstStyle>
            <a:lvl1pPr marL="0" indent="0">
              <a:defRPr lang="en-GB" altLang="en-US" sz="1800"/>
            </a:lvl1pPr>
            <a:lvl2pPr marL="0" indent="0">
              <a:defRPr lang="en-GB" altLang="en-US" sz="1800"/>
            </a:lvl2pPr>
            <a:lvl3pPr marL="0" indent="0">
              <a:defRPr lang="en-GB" altLang="en-US" sz="1800"/>
            </a:lvl3pPr>
            <a:lvl4pPr marL="0" indent="0">
              <a:defRPr lang="en-GB" altLang="en-US" sz="1800"/>
            </a:lvl4pPr>
            <a:lvl5pPr marL="0" indent="0">
              <a:defRPr lang="en-GB" altLang="en-US" sz="1800"/>
            </a:lvl5pPr>
          </a:lstStyle>
          <a:p>
            <a:pPr marL="228600" indent="-228600">
              <a:buFont typeface="Arial"/>
              <a:buChar char="•"/>
            </a:pPr>
            <a:r>
              <a:rPr>
                <a:latin typeface="나눔고딕" charset="0"/>
                <a:ea typeface="나눔고딕" charset="0"/>
                <a:sym typeface="나눔고딕" charset="0"/>
              </a:rPr>
              <a:t>마스터 텍스트 스타일을 편집하려면 클릭</a:t>
            </a:r>
            <a:endParaRPr lang="ko-KR" altLang="en-US">
              <a:latin typeface="나눔고딕" charset="0"/>
              <a:ea typeface="나눔고딕" charset="0"/>
              <a:sym typeface="나눔고딕" charset="0"/>
            </a:endParaRPr>
          </a:p>
          <a:p>
            <a:pPr marL="685800" lvl="1" indent="-228600">
              <a:buFont typeface="Arial"/>
              <a:buChar char="•"/>
            </a:pPr>
            <a:r>
              <a:rPr>
                <a:latin typeface="나눔고딕" charset="0"/>
                <a:ea typeface="나눔고딕" charset="0"/>
                <a:sym typeface="나눔고딕" charset="0"/>
              </a:rPr>
              <a:t>두 번째 수준</a:t>
            </a:r>
            <a:endParaRPr lang="ko-KR" altLang="en-US">
              <a:latin typeface="나눔고딕" charset="0"/>
              <a:ea typeface="나눔고딕" charset="0"/>
              <a:sym typeface="나눔고딕" charset="0"/>
            </a:endParaRPr>
          </a:p>
          <a:p>
            <a:pPr marL="1143000" lvl="2" indent="-228600">
              <a:buFont typeface="Arial"/>
              <a:buChar char="•"/>
            </a:pPr>
            <a:r>
              <a:rPr>
                <a:latin typeface="나눔고딕" charset="0"/>
                <a:ea typeface="나눔고딕" charset="0"/>
                <a:sym typeface="나눔고딕" charset="0"/>
              </a:rPr>
              <a:t>세 번째 수준</a:t>
            </a:r>
            <a:endParaRPr lang="ko-KR" altLang="en-US">
              <a:latin typeface="나눔고딕" charset="0"/>
              <a:ea typeface="나눔고딕" charset="0"/>
              <a:sym typeface="나눔고딕" charset="0"/>
            </a:endParaRPr>
          </a:p>
          <a:p>
            <a:pPr marL="1600200" lvl="3" indent="-228600">
              <a:buFont typeface="Arial"/>
              <a:buChar char="•"/>
            </a:pPr>
            <a:r>
              <a:rPr>
                <a:latin typeface="나눔고딕" charset="0"/>
                <a:ea typeface="나눔고딕" charset="0"/>
                <a:sym typeface="나눔고딕" charset="0"/>
              </a:rPr>
              <a:t>네 번째 수준</a:t>
            </a:r>
            <a:endParaRPr lang="ko-KR" altLang="en-US">
              <a:latin typeface="나눔고딕" charset="0"/>
              <a:ea typeface="나눔고딕" charset="0"/>
              <a:sym typeface="나눔고딕" charset="0"/>
            </a:endParaRPr>
          </a:p>
          <a:p>
            <a:pPr marL="2057400" lvl="4" indent="-228600">
              <a:buFont typeface="Arial"/>
              <a:buChar char="•"/>
            </a:pPr>
            <a:r>
              <a:rPr>
                <a:latin typeface="나눔고딕" charset="0"/>
                <a:ea typeface="나눔고딕" charset="0"/>
                <a:sym typeface="나눔고딕" charset="0"/>
              </a:rPr>
              <a:t>다섯 번째 수준</a:t>
            </a:r>
            <a:endParaRPr lang="ko-KR" altLang="en-US">
              <a:latin typeface="나눔고딕" charset="0"/>
              <a:ea typeface="나눔고딕" charset="0"/>
              <a:sym typeface="나눔고딕" charset="0"/>
            </a:endParaRPr>
          </a:p>
        </p:txBody>
      </p:sp>
      <p:sp>
        <p:nvSpPr>
          <p:cNvPr id="4" name="Rect 0"/>
          <p:cNvSpPr txBox="1">
            <a:spLocks noGrp="1"/>
          </p:cNvSpPr>
          <p:nvPr>
            <p:ph type="dt"/>
          </p:nvPr>
        </p:nvSpPr>
        <p:spPr>
          <a:xfrm>
            <a:off x="100584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datetime1">
              <a:rPr lang="ko-KR" altLang="en-US"/>
              <a:t>2026-02-11</a:t>
            </a:fld>
            <a:endParaRPr lang="ko-KR" altLang="en-US">
              <a:latin typeface="나눔고딕" charset="0"/>
              <a:ea typeface="나눔고딕" charset="0"/>
              <a:sym typeface="나눔고딕" charset="0"/>
            </a:endParaRPr>
          </a:p>
        </p:txBody>
      </p:sp>
      <p:sp>
        <p:nvSpPr>
          <p:cNvPr id="5" name="Rect 0"/>
          <p:cNvSpPr txBox="1">
            <a:spLocks noGrp="1"/>
          </p:cNvSpPr>
          <p:nvPr>
            <p:ph type="ftr"/>
          </p:nvPr>
        </p:nvSpPr>
        <p:spPr>
          <a:xfrm>
            <a:off x="4846320" y="7627620"/>
            <a:ext cx="493839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endParaRPr lang="ko-KR" altLang="en-US">
              <a:latin typeface="나눔고딕" charset="0"/>
              <a:ea typeface="나눔고딕" charset="0"/>
              <a:sym typeface="나눔고딕" charset="0"/>
            </a:endParaRPr>
          </a:p>
        </p:txBody>
      </p:sp>
      <p:sp>
        <p:nvSpPr>
          <p:cNvPr id="6" name="Rect 0"/>
          <p:cNvSpPr txBox="1">
            <a:spLocks noGrp="1"/>
          </p:cNvSpPr>
          <p:nvPr>
            <p:ph type="sldNum"/>
          </p:nvPr>
        </p:nvSpPr>
        <p:spPr>
          <a:xfrm>
            <a:off x="1033272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slidenum">
              <a:rPr>
                <a:latin typeface="나눔고딕" charset="0"/>
                <a:ea typeface="나눔고딕" charset="0"/>
                <a:sym typeface="나눔고딕" charset="0"/>
              </a:rPr>
              <a:t>‹#›</a:t>
            </a:fld>
            <a:endParaRPr lang="ko-KR" altLang="en-US">
              <a:latin typeface="나눔고딕" charset="0"/>
              <a:ea typeface="나눔고딕" charset="0"/>
              <a:sym typeface="나눔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noGrp="1"/>
          </p:cNvSpPr>
          <p:nvPr>
            <p:ph type="title"/>
          </p:nvPr>
        </p:nvSpPr>
        <p:spPr>
          <a:xfrm>
            <a:off x="998219" y="2051685"/>
            <a:ext cx="12619355" cy="3423920"/>
          </a:xfrm>
          <a:prstGeom prst="rect">
            <a:avLst/>
          </a:prstGeom>
        </p:spPr>
        <p:txBody>
          <a:bodyPr vert="horz" wrap="square" lIns="91440" tIns="45720" rIns="91440" bIns="45720" anchor="b">
            <a:normAutofit/>
          </a:bodyPr>
          <a:lstStyle>
            <a:lvl1pPr marL="0" indent="0">
              <a:defRPr lang="en-GB" altLang="en-US" sz="1800"/>
            </a:lvl1pPr>
          </a:lstStyle>
          <a:p>
            <a:pPr marL="0" indent="0">
              <a:buFontTx/>
              <a:buNone/>
            </a:pPr>
            <a:r>
              <a:rPr>
                <a:latin typeface="나눔고딕" charset="0"/>
                <a:ea typeface="나눔고딕" charset="0"/>
                <a:sym typeface="나눔고딕" charset="0"/>
              </a:rPr>
              <a:t>마스터 제목 스타일 편집</a:t>
            </a:r>
            <a:endParaRPr lang="ko-KR" altLang="en-US">
              <a:latin typeface="나눔고딕" charset="0"/>
              <a:ea typeface="나눔고딕" charset="0"/>
              <a:sym typeface="나눔고딕" charset="0"/>
            </a:endParaRPr>
          </a:p>
        </p:txBody>
      </p:sp>
      <p:sp>
        <p:nvSpPr>
          <p:cNvPr id="3" name="Rect 0"/>
          <p:cNvSpPr txBox="1">
            <a:spLocks noGrp="1"/>
          </p:cNvSpPr>
          <p:nvPr>
            <p:ph type="body"/>
          </p:nvPr>
        </p:nvSpPr>
        <p:spPr>
          <a:xfrm>
            <a:off x="998219" y="5507355"/>
            <a:ext cx="12619355" cy="1800860"/>
          </a:xfrm>
          <a:prstGeom prst="rect">
            <a:avLst/>
          </a:prstGeom>
        </p:spPr>
        <p:txBody>
          <a:bodyPr vert="horz" wrap="square" lIns="91440" tIns="45720" rIns="91440" bIns="45720" anchor="t">
            <a:normAutofit/>
          </a:bodyPr>
          <a:lstStyle>
            <a:lvl1pPr marL="0" indent="0">
              <a:defRPr lang="en-GB" altLang="en-US" sz="1800"/>
            </a:lvl1pPr>
          </a:lstStyle>
          <a:p>
            <a:pPr marL="0" indent="0">
              <a:buFontTx/>
              <a:buNone/>
            </a:pPr>
            <a:r>
              <a:rPr>
                <a:latin typeface="나눔고딕" charset="0"/>
                <a:ea typeface="나눔고딕" charset="0"/>
                <a:sym typeface="나눔고딕" charset="0"/>
              </a:rPr>
              <a:t>마스터 텍스트 스타일을 편집하려면 클릭</a:t>
            </a:r>
            <a:endParaRPr lang="ko-KR" altLang="en-US">
              <a:latin typeface="나눔고딕" charset="0"/>
              <a:ea typeface="나눔고딕" charset="0"/>
              <a:sym typeface="나눔고딕" charset="0"/>
            </a:endParaRPr>
          </a:p>
        </p:txBody>
      </p:sp>
      <p:sp>
        <p:nvSpPr>
          <p:cNvPr id="4" name="Rect 0"/>
          <p:cNvSpPr txBox="1">
            <a:spLocks noGrp="1"/>
          </p:cNvSpPr>
          <p:nvPr>
            <p:ph type="dt"/>
          </p:nvPr>
        </p:nvSpPr>
        <p:spPr>
          <a:xfrm>
            <a:off x="100584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datetime1">
              <a:rPr lang="ko-KR" altLang="en-US"/>
              <a:t>2026-02-11</a:t>
            </a:fld>
            <a:endParaRPr lang="ko-KR" altLang="en-US">
              <a:latin typeface="나눔고딕" charset="0"/>
              <a:ea typeface="나눔고딕" charset="0"/>
              <a:sym typeface="나눔고딕" charset="0"/>
            </a:endParaRPr>
          </a:p>
        </p:txBody>
      </p:sp>
      <p:sp>
        <p:nvSpPr>
          <p:cNvPr id="5" name="Rect 0"/>
          <p:cNvSpPr txBox="1">
            <a:spLocks noGrp="1"/>
          </p:cNvSpPr>
          <p:nvPr>
            <p:ph type="ftr"/>
          </p:nvPr>
        </p:nvSpPr>
        <p:spPr>
          <a:xfrm>
            <a:off x="4846320" y="7627620"/>
            <a:ext cx="493839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endParaRPr lang="ko-KR" altLang="en-US">
              <a:latin typeface="나눔고딕" charset="0"/>
              <a:ea typeface="나눔고딕" charset="0"/>
              <a:sym typeface="나눔고딕" charset="0"/>
            </a:endParaRPr>
          </a:p>
        </p:txBody>
      </p:sp>
      <p:sp>
        <p:nvSpPr>
          <p:cNvPr id="6" name="Rect 0"/>
          <p:cNvSpPr txBox="1">
            <a:spLocks noGrp="1"/>
          </p:cNvSpPr>
          <p:nvPr>
            <p:ph type="sldNum"/>
          </p:nvPr>
        </p:nvSpPr>
        <p:spPr>
          <a:xfrm>
            <a:off x="1033272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slidenum">
              <a:rPr>
                <a:latin typeface="나눔고딕" charset="0"/>
                <a:ea typeface="나눔고딕" charset="0"/>
                <a:sym typeface="나눔고딕" charset="0"/>
              </a:rPr>
              <a:t>‹#›</a:t>
            </a:fld>
            <a:endParaRPr lang="ko-KR" altLang="en-US">
              <a:latin typeface="나눔고딕" charset="0"/>
              <a:ea typeface="나눔고딕" charset="0"/>
              <a:sym typeface="나눔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noGrp="1"/>
          </p:cNvSpPr>
          <p:nvPr>
            <p:ph type="title"/>
          </p:nvPr>
        </p:nvSpPr>
        <p:spPr>
          <a:xfrm>
            <a:off x="1005840" y="438150"/>
            <a:ext cx="12619355" cy="1591310"/>
          </a:xfrm>
          <a:prstGeom prst="rect">
            <a:avLst/>
          </a:prstGeom>
        </p:spPr>
        <p:txBody>
          <a:bodyPr vert="horz" wrap="square" lIns="91440" tIns="45720" rIns="91440" bIns="45720" anchor="ctr">
            <a:normAutofit/>
          </a:bodyPr>
          <a:lstStyle>
            <a:lvl1pPr marL="0" indent="0">
              <a:defRPr lang="en-GB" altLang="en-US" sz="1800"/>
            </a:lvl1pPr>
          </a:lstStyle>
          <a:p>
            <a:pPr marL="0" indent="0">
              <a:buFontTx/>
              <a:buNone/>
            </a:pPr>
            <a:r>
              <a:rPr>
                <a:latin typeface="나눔고딕" charset="0"/>
                <a:ea typeface="나눔고딕" charset="0"/>
                <a:sym typeface="나눔고딕" charset="0"/>
              </a:rPr>
              <a:t>마스터 제목 스타일 편집</a:t>
            </a:r>
            <a:endParaRPr lang="ko-KR" altLang="en-US">
              <a:latin typeface="나눔고딕" charset="0"/>
              <a:ea typeface="나눔고딕" charset="0"/>
              <a:sym typeface="나눔고딕" charset="0"/>
            </a:endParaRPr>
          </a:p>
        </p:txBody>
      </p:sp>
      <p:sp>
        <p:nvSpPr>
          <p:cNvPr id="3" name="Rect 0"/>
          <p:cNvSpPr txBox="1">
            <a:spLocks noGrp="1"/>
          </p:cNvSpPr>
          <p:nvPr>
            <p:ph/>
          </p:nvPr>
        </p:nvSpPr>
        <p:spPr>
          <a:xfrm>
            <a:off x="1005840" y="2190750"/>
            <a:ext cx="6218555" cy="5222240"/>
          </a:xfrm>
          <a:prstGeom prst="rect">
            <a:avLst/>
          </a:prstGeom>
        </p:spPr>
        <p:txBody>
          <a:bodyPr vert="horz" wrap="square" lIns="91440" tIns="45720" rIns="91440" bIns="45720" anchor="t">
            <a:normAutofit/>
          </a:bodyPr>
          <a:lstStyle>
            <a:lvl1pPr marL="0" indent="0">
              <a:defRPr lang="en-GB" altLang="en-US" sz="1800"/>
            </a:lvl1pPr>
            <a:lvl2pPr marL="0" indent="0">
              <a:defRPr lang="en-GB" altLang="en-US" sz="1800"/>
            </a:lvl2pPr>
            <a:lvl3pPr marL="0" indent="0">
              <a:defRPr lang="en-GB" altLang="en-US" sz="1800"/>
            </a:lvl3pPr>
            <a:lvl4pPr marL="0" indent="0">
              <a:defRPr lang="en-GB" altLang="en-US" sz="1800"/>
            </a:lvl4pPr>
            <a:lvl5pPr marL="0" indent="0">
              <a:defRPr lang="en-GB" altLang="en-US" sz="1800"/>
            </a:lvl5pPr>
          </a:lstStyle>
          <a:p>
            <a:pPr marL="228600" indent="-228600">
              <a:buFont typeface="Arial"/>
              <a:buChar char="•"/>
            </a:pPr>
            <a:r>
              <a:rPr>
                <a:latin typeface="나눔고딕" charset="0"/>
                <a:ea typeface="나눔고딕" charset="0"/>
                <a:sym typeface="나눔고딕" charset="0"/>
              </a:rPr>
              <a:t>마스터 텍스트 스타일을 편집하려면 클릭</a:t>
            </a:r>
            <a:endParaRPr lang="ko-KR" altLang="en-US">
              <a:latin typeface="나눔고딕" charset="0"/>
              <a:ea typeface="나눔고딕" charset="0"/>
              <a:sym typeface="나눔고딕" charset="0"/>
            </a:endParaRPr>
          </a:p>
          <a:p>
            <a:pPr marL="685800" lvl="1" indent="-228600">
              <a:buFont typeface="Arial"/>
              <a:buChar char="•"/>
            </a:pPr>
            <a:r>
              <a:rPr>
                <a:latin typeface="나눔고딕" charset="0"/>
                <a:ea typeface="나눔고딕" charset="0"/>
                <a:sym typeface="나눔고딕" charset="0"/>
              </a:rPr>
              <a:t>두 번째 수준</a:t>
            </a:r>
            <a:endParaRPr lang="ko-KR" altLang="en-US">
              <a:latin typeface="나눔고딕" charset="0"/>
              <a:ea typeface="나눔고딕" charset="0"/>
              <a:sym typeface="나눔고딕" charset="0"/>
            </a:endParaRPr>
          </a:p>
          <a:p>
            <a:pPr marL="1143000" lvl="2" indent="-228600">
              <a:buFont typeface="Arial"/>
              <a:buChar char="•"/>
            </a:pPr>
            <a:r>
              <a:rPr>
                <a:latin typeface="나눔고딕" charset="0"/>
                <a:ea typeface="나눔고딕" charset="0"/>
                <a:sym typeface="나눔고딕" charset="0"/>
              </a:rPr>
              <a:t>세 번째 수준</a:t>
            </a:r>
            <a:endParaRPr lang="ko-KR" altLang="en-US">
              <a:latin typeface="나눔고딕" charset="0"/>
              <a:ea typeface="나눔고딕" charset="0"/>
              <a:sym typeface="나눔고딕" charset="0"/>
            </a:endParaRPr>
          </a:p>
          <a:p>
            <a:pPr marL="1600200" lvl="3" indent="-228600">
              <a:buFont typeface="Arial"/>
              <a:buChar char="•"/>
            </a:pPr>
            <a:r>
              <a:rPr>
                <a:latin typeface="나눔고딕" charset="0"/>
                <a:ea typeface="나눔고딕" charset="0"/>
                <a:sym typeface="나눔고딕" charset="0"/>
              </a:rPr>
              <a:t>네 번째 수준</a:t>
            </a:r>
            <a:endParaRPr lang="ko-KR" altLang="en-US">
              <a:latin typeface="나눔고딕" charset="0"/>
              <a:ea typeface="나눔고딕" charset="0"/>
              <a:sym typeface="나눔고딕" charset="0"/>
            </a:endParaRPr>
          </a:p>
          <a:p>
            <a:pPr marL="2057400" lvl="4" indent="-228600">
              <a:buFont typeface="Arial"/>
              <a:buChar char="•"/>
            </a:pPr>
            <a:r>
              <a:rPr>
                <a:latin typeface="나눔고딕" charset="0"/>
                <a:ea typeface="나눔고딕" charset="0"/>
                <a:sym typeface="나눔고딕" charset="0"/>
              </a:rPr>
              <a:t>다섯 번째 수준</a:t>
            </a:r>
            <a:endParaRPr lang="ko-KR" altLang="en-US">
              <a:latin typeface="나눔고딕" charset="0"/>
              <a:ea typeface="나눔고딕" charset="0"/>
              <a:sym typeface="나눔고딕" charset="0"/>
            </a:endParaRPr>
          </a:p>
        </p:txBody>
      </p:sp>
      <p:sp>
        <p:nvSpPr>
          <p:cNvPr id="4" name="Rect 0"/>
          <p:cNvSpPr txBox="1">
            <a:spLocks noGrp="1"/>
          </p:cNvSpPr>
          <p:nvPr>
            <p:ph/>
          </p:nvPr>
        </p:nvSpPr>
        <p:spPr>
          <a:xfrm>
            <a:off x="7406640" y="2190750"/>
            <a:ext cx="6218555" cy="5222240"/>
          </a:xfrm>
          <a:prstGeom prst="rect">
            <a:avLst/>
          </a:prstGeom>
        </p:spPr>
        <p:txBody>
          <a:bodyPr vert="horz" wrap="square" lIns="91440" tIns="45720" rIns="91440" bIns="45720" anchor="t">
            <a:normAutofit/>
          </a:bodyPr>
          <a:lstStyle>
            <a:lvl1pPr marL="0" indent="0">
              <a:defRPr lang="en-GB" altLang="en-US" sz="1800"/>
            </a:lvl1pPr>
            <a:lvl2pPr marL="0" indent="0">
              <a:defRPr lang="en-GB" altLang="en-US" sz="1800"/>
            </a:lvl2pPr>
            <a:lvl3pPr marL="0" indent="0">
              <a:defRPr lang="en-GB" altLang="en-US" sz="1800"/>
            </a:lvl3pPr>
            <a:lvl4pPr marL="0" indent="0">
              <a:defRPr lang="en-GB" altLang="en-US" sz="1800"/>
            </a:lvl4pPr>
            <a:lvl5pPr marL="0" indent="0">
              <a:defRPr lang="en-GB" altLang="en-US" sz="1800"/>
            </a:lvl5pPr>
          </a:lstStyle>
          <a:p>
            <a:pPr marL="228600" indent="-228600">
              <a:buFont typeface="Arial"/>
              <a:buChar char="•"/>
            </a:pPr>
            <a:r>
              <a:rPr>
                <a:latin typeface="나눔고딕" charset="0"/>
                <a:ea typeface="나눔고딕" charset="0"/>
                <a:sym typeface="나눔고딕" charset="0"/>
              </a:rPr>
              <a:t>마스터 텍스트 스타일을 편집하려면 클릭</a:t>
            </a:r>
            <a:endParaRPr lang="ko-KR" altLang="en-US">
              <a:latin typeface="나눔고딕" charset="0"/>
              <a:ea typeface="나눔고딕" charset="0"/>
              <a:sym typeface="나눔고딕" charset="0"/>
            </a:endParaRPr>
          </a:p>
          <a:p>
            <a:pPr marL="685800" lvl="1" indent="-228600">
              <a:buFont typeface="Arial"/>
              <a:buChar char="•"/>
            </a:pPr>
            <a:r>
              <a:rPr>
                <a:latin typeface="나눔고딕" charset="0"/>
                <a:ea typeface="나눔고딕" charset="0"/>
                <a:sym typeface="나눔고딕" charset="0"/>
              </a:rPr>
              <a:t>두 번째 수준</a:t>
            </a:r>
            <a:endParaRPr lang="ko-KR" altLang="en-US">
              <a:latin typeface="나눔고딕" charset="0"/>
              <a:ea typeface="나눔고딕" charset="0"/>
              <a:sym typeface="나눔고딕" charset="0"/>
            </a:endParaRPr>
          </a:p>
          <a:p>
            <a:pPr marL="1143000" lvl="2" indent="-228600">
              <a:buFont typeface="Arial"/>
              <a:buChar char="•"/>
            </a:pPr>
            <a:r>
              <a:rPr>
                <a:latin typeface="나눔고딕" charset="0"/>
                <a:ea typeface="나눔고딕" charset="0"/>
                <a:sym typeface="나눔고딕" charset="0"/>
              </a:rPr>
              <a:t>세 번째 수준</a:t>
            </a:r>
            <a:endParaRPr lang="ko-KR" altLang="en-US">
              <a:latin typeface="나눔고딕" charset="0"/>
              <a:ea typeface="나눔고딕" charset="0"/>
              <a:sym typeface="나눔고딕" charset="0"/>
            </a:endParaRPr>
          </a:p>
          <a:p>
            <a:pPr marL="1600200" lvl="3" indent="-228600">
              <a:buFont typeface="Arial"/>
              <a:buChar char="•"/>
            </a:pPr>
            <a:r>
              <a:rPr>
                <a:latin typeface="나눔고딕" charset="0"/>
                <a:ea typeface="나눔고딕" charset="0"/>
                <a:sym typeface="나눔고딕" charset="0"/>
              </a:rPr>
              <a:t>네 번째 수준</a:t>
            </a:r>
            <a:endParaRPr lang="ko-KR" altLang="en-US">
              <a:latin typeface="나눔고딕" charset="0"/>
              <a:ea typeface="나눔고딕" charset="0"/>
              <a:sym typeface="나눔고딕" charset="0"/>
            </a:endParaRPr>
          </a:p>
          <a:p>
            <a:pPr marL="2057400" lvl="4" indent="-228600">
              <a:buFont typeface="Arial"/>
              <a:buChar char="•"/>
            </a:pPr>
            <a:r>
              <a:rPr>
                <a:latin typeface="나눔고딕" charset="0"/>
                <a:ea typeface="나눔고딕" charset="0"/>
                <a:sym typeface="나눔고딕" charset="0"/>
              </a:rPr>
              <a:t>다섯 번째 수준</a:t>
            </a:r>
            <a:endParaRPr lang="ko-KR" altLang="en-US">
              <a:latin typeface="나눔고딕" charset="0"/>
              <a:ea typeface="나눔고딕" charset="0"/>
              <a:sym typeface="나눔고딕" charset="0"/>
            </a:endParaRPr>
          </a:p>
        </p:txBody>
      </p:sp>
      <p:sp>
        <p:nvSpPr>
          <p:cNvPr id="5" name="Rect 0"/>
          <p:cNvSpPr txBox="1">
            <a:spLocks noGrp="1"/>
          </p:cNvSpPr>
          <p:nvPr>
            <p:ph type="dt"/>
          </p:nvPr>
        </p:nvSpPr>
        <p:spPr>
          <a:xfrm>
            <a:off x="100584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datetime1">
              <a:rPr lang="ko-KR" altLang="en-US"/>
              <a:t>2026-02-11</a:t>
            </a:fld>
            <a:endParaRPr lang="ko-KR" altLang="en-US">
              <a:latin typeface="나눔고딕" charset="0"/>
              <a:ea typeface="나눔고딕" charset="0"/>
              <a:sym typeface="나눔고딕" charset="0"/>
            </a:endParaRPr>
          </a:p>
        </p:txBody>
      </p:sp>
      <p:sp>
        <p:nvSpPr>
          <p:cNvPr id="6" name="Rect 0"/>
          <p:cNvSpPr txBox="1">
            <a:spLocks noGrp="1"/>
          </p:cNvSpPr>
          <p:nvPr>
            <p:ph type="ftr"/>
          </p:nvPr>
        </p:nvSpPr>
        <p:spPr>
          <a:xfrm>
            <a:off x="4846320" y="7627620"/>
            <a:ext cx="493839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endParaRPr lang="ko-KR" altLang="en-US">
              <a:latin typeface="나눔고딕" charset="0"/>
              <a:ea typeface="나눔고딕" charset="0"/>
              <a:sym typeface="나눔고딕" charset="0"/>
            </a:endParaRPr>
          </a:p>
        </p:txBody>
      </p:sp>
      <p:sp>
        <p:nvSpPr>
          <p:cNvPr id="7" name="Rect 0"/>
          <p:cNvSpPr txBox="1">
            <a:spLocks noGrp="1"/>
          </p:cNvSpPr>
          <p:nvPr>
            <p:ph type="sldNum"/>
          </p:nvPr>
        </p:nvSpPr>
        <p:spPr>
          <a:xfrm>
            <a:off x="1033272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slidenum">
              <a:rPr>
                <a:latin typeface="나눔고딕" charset="0"/>
                <a:ea typeface="나눔고딕" charset="0"/>
                <a:sym typeface="나눔고딕" charset="0"/>
              </a:rPr>
              <a:t>‹#›</a:t>
            </a:fld>
            <a:endParaRPr lang="ko-KR" altLang="en-US">
              <a:latin typeface="나눔고딕" charset="0"/>
              <a:ea typeface="나눔고딕" charset="0"/>
              <a:sym typeface="나눔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noGrp="1"/>
          </p:cNvSpPr>
          <p:nvPr>
            <p:ph type="title"/>
          </p:nvPr>
        </p:nvSpPr>
        <p:spPr>
          <a:xfrm>
            <a:off x="1007745" y="438150"/>
            <a:ext cx="12619355" cy="1591310"/>
          </a:xfrm>
          <a:prstGeom prst="rect">
            <a:avLst/>
          </a:prstGeom>
        </p:spPr>
        <p:txBody>
          <a:bodyPr vert="horz" wrap="square" lIns="91440" tIns="45720" rIns="91440" bIns="45720" anchor="ctr">
            <a:normAutofit/>
          </a:bodyPr>
          <a:lstStyle>
            <a:lvl1pPr marL="0" indent="0">
              <a:defRPr lang="en-GB" altLang="en-US" sz="1800"/>
            </a:lvl1pPr>
          </a:lstStyle>
          <a:p>
            <a:pPr marL="0" indent="0">
              <a:buFontTx/>
              <a:buNone/>
            </a:pPr>
            <a:r>
              <a:rPr>
                <a:latin typeface="나눔고딕" charset="0"/>
                <a:ea typeface="나눔고딕" charset="0"/>
                <a:sym typeface="나눔고딕" charset="0"/>
              </a:rPr>
              <a:t>마스터 제목 스타일 편집</a:t>
            </a:r>
            <a:endParaRPr lang="ko-KR" altLang="en-US">
              <a:latin typeface="나눔고딕" charset="0"/>
              <a:ea typeface="나눔고딕" charset="0"/>
              <a:sym typeface="나눔고딕" charset="0"/>
            </a:endParaRPr>
          </a:p>
        </p:txBody>
      </p:sp>
      <p:sp>
        <p:nvSpPr>
          <p:cNvPr id="3" name="Rect 0"/>
          <p:cNvSpPr txBox="1">
            <a:spLocks noGrp="1"/>
          </p:cNvSpPr>
          <p:nvPr>
            <p:ph type="body"/>
          </p:nvPr>
        </p:nvSpPr>
        <p:spPr>
          <a:xfrm>
            <a:off x="1007745" y="2017394"/>
            <a:ext cx="6189980" cy="989329"/>
          </a:xfrm>
          <a:prstGeom prst="rect">
            <a:avLst/>
          </a:prstGeom>
        </p:spPr>
        <p:txBody>
          <a:bodyPr vert="horz" wrap="square" lIns="91440" tIns="45720" rIns="91440" bIns="45720" anchor="b">
            <a:normAutofit/>
          </a:bodyPr>
          <a:lstStyle>
            <a:lvl1pPr marL="0" indent="0">
              <a:defRPr lang="en-GB" altLang="en-US" sz="1800"/>
            </a:lvl1pPr>
          </a:lstStyle>
          <a:p>
            <a:pPr marL="0" indent="0">
              <a:buFontTx/>
              <a:buNone/>
            </a:pPr>
            <a:r>
              <a:rPr>
                <a:latin typeface="나눔고딕" charset="0"/>
                <a:ea typeface="나눔고딕" charset="0"/>
                <a:sym typeface="나눔고딕" charset="0"/>
              </a:rPr>
              <a:t>마스터 텍스트 스타일을 편집하려면 클릭</a:t>
            </a:r>
            <a:endParaRPr lang="ko-KR" altLang="en-US">
              <a:latin typeface="나눔고딕" charset="0"/>
              <a:ea typeface="나눔고딕" charset="0"/>
              <a:sym typeface="나눔고딕" charset="0"/>
            </a:endParaRPr>
          </a:p>
        </p:txBody>
      </p:sp>
      <p:sp>
        <p:nvSpPr>
          <p:cNvPr id="4" name="Rect 0"/>
          <p:cNvSpPr txBox="1">
            <a:spLocks noGrp="1"/>
          </p:cNvSpPr>
          <p:nvPr>
            <p:ph/>
          </p:nvPr>
        </p:nvSpPr>
        <p:spPr>
          <a:xfrm>
            <a:off x="1007745" y="3006090"/>
            <a:ext cx="6189980" cy="4422140"/>
          </a:xfrm>
          <a:prstGeom prst="rect">
            <a:avLst/>
          </a:prstGeom>
        </p:spPr>
        <p:txBody>
          <a:bodyPr vert="horz" wrap="square" lIns="91440" tIns="45720" rIns="91440" bIns="45720" anchor="t">
            <a:normAutofit/>
          </a:bodyPr>
          <a:lstStyle>
            <a:lvl1pPr marL="0" indent="0">
              <a:defRPr lang="en-GB" altLang="en-US" sz="1800"/>
            </a:lvl1pPr>
            <a:lvl2pPr marL="0" indent="0">
              <a:defRPr lang="en-GB" altLang="en-US" sz="1800"/>
            </a:lvl2pPr>
            <a:lvl3pPr marL="0" indent="0">
              <a:defRPr lang="en-GB" altLang="en-US" sz="1800"/>
            </a:lvl3pPr>
            <a:lvl4pPr marL="0" indent="0">
              <a:defRPr lang="en-GB" altLang="en-US" sz="1800"/>
            </a:lvl4pPr>
            <a:lvl5pPr marL="0" indent="0">
              <a:defRPr lang="en-GB" altLang="en-US" sz="1800"/>
            </a:lvl5pPr>
          </a:lstStyle>
          <a:p>
            <a:pPr marL="228600" indent="-228600">
              <a:buFont typeface="Arial"/>
              <a:buChar char="•"/>
            </a:pPr>
            <a:r>
              <a:rPr>
                <a:latin typeface="나눔고딕" charset="0"/>
                <a:ea typeface="나눔고딕" charset="0"/>
                <a:sym typeface="나눔고딕" charset="0"/>
              </a:rPr>
              <a:t>마스터 텍스트 스타일을 편집하려면 클릭</a:t>
            </a:r>
            <a:endParaRPr lang="ko-KR" altLang="en-US">
              <a:latin typeface="나눔고딕" charset="0"/>
              <a:ea typeface="나눔고딕" charset="0"/>
              <a:sym typeface="나눔고딕" charset="0"/>
            </a:endParaRPr>
          </a:p>
          <a:p>
            <a:pPr marL="685800" lvl="1" indent="-228600">
              <a:buFont typeface="Arial"/>
              <a:buChar char="•"/>
            </a:pPr>
            <a:r>
              <a:rPr>
                <a:latin typeface="나눔고딕" charset="0"/>
                <a:ea typeface="나눔고딕" charset="0"/>
                <a:sym typeface="나눔고딕" charset="0"/>
              </a:rPr>
              <a:t>두 번째 수준</a:t>
            </a:r>
            <a:endParaRPr lang="ko-KR" altLang="en-US">
              <a:latin typeface="나눔고딕" charset="0"/>
              <a:ea typeface="나눔고딕" charset="0"/>
              <a:sym typeface="나눔고딕" charset="0"/>
            </a:endParaRPr>
          </a:p>
          <a:p>
            <a:pPr marL="1143000" lvl="2" indent="-228600">
              <a:buFont typeface="Arial"/>
              <a:buChar char="•"/>
            </a:pPr>
            <a:r>
              <a:rPr>
                <a:latin typeface="나눔고딕" charset="0"/>
                <a:ea typeface="나눔고딕" charset="0"/>
                <a:sym typeface="나눔고딕" charset="0"/>
              </a:rPr>
              <a:t>세 번째 수준</a:t>
            </a:r>
            <a:endParaRPr lang="ko-KR" altLang="en-US">
              <a:latin typeface="나눔고딕" charset="0"/>
              <a:ea typeface="나눔고딕" charset="0"/>
              <a:sym typeface="나눔고딕" charset="0"/>
            </a:endParaRPr>
          </a:p>
          <a:p>
            <a:pPr marL="1600200" lvl="3" indent="-228600">
              <a:buFont typeface="Arial"/>
              <a:buChar char="•"/>
            </a:pPr>
            <a:r>
              <a:rPr>
                <a:latin typeface="나눔고딕" charset="0"/>
                <a:ea typeface="나눔고딕" charset="0"/>
                <a:sym typeface="나눔고딕" charset="0"/>
              </a:rPr>
              <a:t>네 번째 수준</a:t>
            </a:r>
            <a:endParaRPr lang="ko-KR" altLang="en-US">
              <a:latin typeface="나눔고딕" charset="0"/>
              <a:ea typeface="나눔고딕" charset="0"/>
              <a:sym typeface="나눔고딕" charset="0"/>
            </a:endParaRPr>
          </a:p>
          <a:p>
            <a:pPr marL="2057400" lvl="4" indent="-228600">
              <a:buFont typeface="Arial"/>
              <a:buChar char="•"/>
            </a:pPr>
            <a:r>
              <a:rPr>
                <a:latin typeface="나눔고딕" charset="0"/>
                <a:ea typeface="나눔고딕" charset="0"/>
                <a:sym typeface="나눔고딕" charset="0"/>
              </a:rPr>
              <a:t>다섯 번째 수준</a:t>
            </a:r>
            <a:endParaRPr lang="ko-KR" altLang="en-US">
              <a:latin typeface="나눔고딕" charset="0"/>
              <a:ea typeface="나눔고딕" charset="0"/>
              <a:sym typeface="나눔고딕" charset="0"/>
            </a:endParaRPr>
          </a:p>
        </p:txBody>
      </p:sp>
      <p:sp>
        <p:nvSpPr>
          <p:cNvPr id="5" name="Rect 0"/>
          <p:cNvSpPr txBox="1">
            <a:spLocks noGrp="1"/>
          </p:cNvSpPr>
          <p:nvPr>
            <p:ph type="body"/>
          </p:nvPr>
        </p:nvSpPr>
        <p:spPr>
          <a:xfrm>
            <a:off x="7406640" y="2017394"/>
            <a:ext cx="6220460" cy="989329"/>
          </a:xfrm>
          <a:prstGeom prst="rect">
            <a:avLst/>
          </a:prstGeom>
        </p:spPr>
        <p:txBody>
          <a:bodyPr vert="horz" wrap="square" lIns="91440" tIns="45720" rIns="91440" bIns="45720" anchor="b">
            <a:normAutofit/>
          </a:bodyPr>
          <a:lstStyle>
            <a:lvl1pPr marL="0" indent="0">
              <a:defRPr lang="en-GB" altLang="en-US" sz="1800"/>
            </a:lvl1pPr>
          </a:lstStyle>
          <a:p>
            <a:pPr marL="0" indent="0">
              <a:buFontTx/>
              <a:buNone/>
            </a:pPr>
            <a:r>
              <a:rPr>
                <a:latin typeface="나눔고딕" charset="0"/>
                <a:ea typeface="나눔고딕" charset="0"/>
                <a:sym typeface="나눔고딕" charset="0"/>
              </a:rPr>
              <a:t>마스터 텍스트 스타일을 편집하려면 클릭</a:t>
            </a:r>
            <a:endParaRPr lang="ko-KR" altLang="en-US">
              <a:latin typeface="나눔고딕" charset="0"/>
              <a:ea typeface="나눔고딕" charset="0"/>
              <a:sym typeface="나눔고딕" charset="0"/>
            </a:endParaRPr>
          </a:p>
        </p:txBody>
      </p:sp>
      <p:sp>
        <p:nvSpPr>
          <p:cNvPr id="6" name="Rect 0"/>
          <p:cNvSpPr txBox="1">
            <a:spLocks noGrp="1"/>
          </p:cNvSpPr>
          <p:nvPr>
            <p:ph/>
          </p:nvPr>
        </p:nvSpPr>
        <p:spPr>
          <a:xfrm>
            <a:off x="7406640" y="3006090"/>
            <a:ext cx="6220460" cy="4422140"/>
          </a:xfrm>
          <a:prstGeom prst="rect">
            <a:avLst/>
          </a:prstGeom>
        </p:spPr>
        <p:txBody>
          <a:bodyPr vert="horz" wrap="square" lIns="91440" tIns="45720" rIns="91440" bIns="45720" anchor="t">
            <a:normAutofit/>
          </a:bodyPr>
          <a:lstStyle>
            <a:lvl1pPr marL="0" indent="0">
              <a:defRPr lang="en-GB" altLang="en-US" sz="1800"/>
            </a:lvl1pPr>
            <a:lvl2pPr marL="0" indent="0">
              <a:defRPr lang="en-GB" altLang="en-US" sz="1800"/>
            </a:lvl2pPr>
            <a:lvl3pPr marL="0" indent="0">
              <a:defRPr lang="en-GB" altLang="en-US" sz="1800"/>
            </a:lvl3pPr>
            <a:lvl4pPr marL="0" indent="0">
              <a:defRPr lang="en-GB" altLang="en-US" sz="1800"/>
            </a:lvl4pPr>
            <a:lvl5pPr marL="0" indent="0">
              <a:defRPr lang="en-GB" altLang="en-US" sz="1800"/>
            </a:lvl5pPr>
          </a:lstStyle>
          <a:p>
            <a:pPr marL="228600" indent="-228600">
              <a:buFont typeface="Arial"/>
              <a:buChar char="•"/>
            </a:pPr>
            <a:r>
              <a:rPr>
                <a:latin typeface="나눔고딕" charset="0"/>
                <a:ea typeface="나눔고딕" charset="0"/>
                <a:sym typeface="나눔고딕" charset="0"/>
              </a:rPr>
              <a:t>마스터 텍스트 스타일을 편집하려면 클릭</a:t>
            </a:r>
            <a:endParaRPr lang="ko-KR" altLang="en-US">
              <a:latin typeface="나눔고딕" charset="0"/>
              <a:ea typeface="나눔고딕" charset="0"/>
              <a:sym typeface="나눔고딕" charset="0"/>
            </a:endParaRPr>
          </a:p>
          <a:p>
            <a:pPr marL="685800" lvl="1" indent="-228600">
              <a:buFont typeface="Arial"/>
              <a:buChar char="•"/>
            </a:pPr>
            <a:r>
              <a:rPr>
                <a:latin typeface="나눔고딕" charset="0"/>
                <a:ea typeface="나눔고딕" charset="0"/>
                <a:sym typeface="나눔고딕" charset="0"/>
              </a:rPr>
              <a:t>두 번째 수준</a:t>
            </a:r>
            <a:endParaRPr lang="ko-KR" altLang="en-US">
              <a:latin typeface="나눔고딕" charset="0"/>
              <a:ea typeface="나눔고딕" charset="0"/>
              <a:sym typeface="나눔고딕" charset="0"/>
            </a:endParaRPr>
          </a:p>
          <a:p>
            <a:pPr marL="1143000" lvl="2" indent="-228600">
              <a:buFont typeface="Arial"/>
              <a:buChar char="•"/>
            </a:pPr>
            <a:r>
              <a:rPr>
                <a:latin typeface="나눔고딕" charset="0"/>
                <a:ea typeface="나눔고딕" charset="0"/>
                <a:sym typeface="나눔고딕" charset="0"/>
              </a:rPr>
              <a:t>세 번째 수준</a:t>
            </a:r>
            <a:endParaRPr lang="ko-KR" altLang="en-US">
              <a:latin typeface="나눔고딕" charset="0"/>
              <a:ea typeface="나눔고딕" charset="0"/>
              <a:sym typeface="나눔고딕" charset="0"/>
            </a:endParaRPr>
          </a:p>
          <a:p>
            <a:pPr marL="1600200" lvl="3" indent="-228600">
              <a:buFont typeface="Arial"/>
              <a:buChar char="•"/>
            </a:pPr>
            <a:r>
              <a:rPr>
                <a:latin typeface="나눔고딕" charset="0"/>
                <a:ea typeface="나눔고딕" charset="0"/>
                <a:sym typeface="나눔고딕" charset="0"/>
              </a:rPr>
              <a:t>네 번째 수준</a:t>
            </a:r>
            <a:endParaRPr lang="ko-KR" altLang="en-US">
              <a:latin typeface="나눔고딕" charset="0"/>
              <a:ea typeface="나눔고딕" charset="0"/>
              <a:sym typeface="나눔고딕" charset="0"/>
            </a:endParaRPr>
          </a:p>
          <a:p>
            <a:pPr marL="2057400" lvl="4" indent="-228600">
              <a:buFont typeface="Arial"/>
              <a:buChar char="•"/>
            </a:pPr>
            <a:r>
              <a:rPr>
                <a:latin typeface="나눔고딕" charset="0"/>
                <a:ea typeface="나눔고딕" charset="0"/>
                <a:sym typeface="나눔고딕" charset="0"/>
              </a:rPr>
              <a:t>다섯 번째 수준</a:t>
            </a:r>
            <a:endParaRPr lang="ko-KR" altLang="en-US">
              <a:latin typeface="나눔고딕" charset="0"/>
              <a:ea typeface="나눔고딕" charset="0"/>
              <a:sym typeface="나눔고딕" charset="0"/>
            </a:endParaRPr>
          </a:p>
        </p:txBody>
      </p:sp>
      <p:sp>
        <p:nvSpPr>
          <p:cNvPr id="7" name="Rect 0"/>
          <p:cNvSpPr txBox="1">
            <a:spLocks noGrp="1"/>
          </p:cNvSpPr>
          <p:nvPr>
            <p:ph type="dt"/>
          </p:nvPr>
        </p:nvSpPr>
        <p:spPr>
          <a:xfrm>
            <a:off x="100584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datetime1">
              <a:rPr lang="ko-KR" altLang="en-US"/>
              <a:t>2026-02-11</a:t>
            </a:fld>
            <a:endParaRPr lang="ko-KR" altLang="en-US">
              <a:latin typeface="나눔고딕" charset="0"/>
              <a:ea typeface="나눔고딕" charset="0"/>
              <a:sym typeface="나눔고딕" charset="0"/>
            </a:endParaRPr>
          </a:p>
        </p:txBody>
      </p:sp>
      <p:sp>
        <p:nvSpPr>
          <p:cNvPr id="8" name="Rect 0"/>
          <p:cNvSpPr txBox="1">
            <a:spLocks noGrp="1"/>
          </p:cNvSpPr>
          <p:nvPr>
            <p:ph type="ftr"/>
          </p:nvPr>
        </p:nvSpPr>
        <p:spPr>
          <a:xfrm>
            <a:off x="4846320" y="7627620"/>
            <a:ext cx="493839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endParaRPr lang="ko-KR" altLang="en-US">
              <a:latin typeface="나눔고딕" charset="0"/>
              <a:ea typeface="나눔고딕" charset="0"/>
              <a:sym typeface="나눔고딕" charset="0"/>
            </a:endParaRPr>
          </a:p>
        </p:txBody>
      </p:sp>
      <p:sp>
        <p:nvSpPr>
          <p:cNvPr id="9" name="Rect 0"/>
          <p:cNvSpPr txBox="1">
            <a:spLocks noGrp="1"/>
          </p:cNvSpPr>
          <p:nvPr>
            <p:ph type="sldNum"/>
          </p:nvPr>
        </p:nvSpPr>
        <p:spPr>
          <a:xfrm>
            <a:off x="1033272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slidenum">
              <a:rPr>
                <a:latin typeface="나눔고딕" charset="0"/>
                <a:ea typeface="나눔고딕" charset="0"/>
                <a:sym typeface="나눔고딕" charset="0"/>
              </a:rPr>
              <a:t>‹#›</a:t>
            </a:fld>
            <a:endParaRPr lang="ko-KR" altLang="en-US">
              <a:latin typeface="나눔고딕" charset="0"/>
              <a:ea typeface="나눔고딕" charset="0"/>
              <a:sym typeface="나눔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noGrp="1"/>
          </p:cNvSpPr>
          <p:nvPr>
            <p:ph type="title"/>
          </p:nvPr>
        </p:nvSpPr>
        <p:spPr>
          <a:xfrm>
            <a:off x="1005840" y="438150"/>
            <a:ext cx="12619355" cy="1591310"/>
          </a:xfrm>
          <a:prstGeom prst="rect">
            <a:avLst/>
          </a:prstGeom>
        </p:spPr>
        <p:txBody>
          <a:bodyPr vert="horz" wrap="square" lIns="91440" tIns="45720" rIns="91440" bIns="45720" anchor="ctr">
            <a:normAutofit/>
          </a:bodyPr>
          <a:lstStyle>
            <a:lvl1pPr marL="0" indent="0">
              <a:defRPr lang="en-GB" altLang="en-US" sz="1800"/>
            </a:lvl1pPr>
          </a:lstStyle>
          <a:p>
            <a:pPr marL="0" indent="0">
              <a:buFontTx/>
              <a:buNone/>
            </a:pPr>
            <a:r>
              <a:rPr>
                <a:latin typeface="나눔고딕" charset="0"/>
                <a:ea typeface="나눔고딕" charset="0"/>
                <a:sym typeface="나눔고딕" charset="0"/>
              </a:rPr>
              <a:t>마스터 제목 스타일 편집</a:t>
            </a:r>
            <a:endParaRPr lang="ko-KR" altLang="en-US">
              <a:latin typeface="나눔고딕" charset="0"/>
              <a:ea typeface="나눔고딕" charset="0"/>
              <a:sym typeface="나눔고딕" charset="0"/>
            </a:endParaRPr>
          </a:p>
        </p:txBody>
      </p:sp>
      <p:sp>
        <p:nvSpPr>
          <p:cNvPr id="3" name="Rect 0"/>
          <p:cNvSpPr txBox="1">
            <a:spLocks noGrp="1"/>
          </p:cNvSpPr>
          <p:nvPr>
            <p:ph type="dt"/>
          </p:nvPr>
        </p:nvSpPr>
        <p:spPr>
          <a:xfrm>
            <a:off x="100584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datetime1">
              <a:rPr lang="ko-KR" altLang="en-US"/>
              <a:t>2026-02-11</a:t>
            </a:fld>
            <a:endParaRPr lang="ko-KR" altLang="en-US">
              <a:latin typeface="나눔고딕" charset="0"/>
              <a:ea typeface="나눔고딕" charset="0"/>
              <a:sym typeface="나눔고딕" charset="0"/>
            </a:endParaRPr>
          </a:p>
        </p:txBody>
      </p:sp>
      <p:sp>
        <p:nvSpPr>
          <p:cNvPr id="4" name="Rect 0"/>
          <p:cNvSpPr txBox="1">
            <a:spLocks noGrp="1"/>
          </p:cNvSpPr>
          <p:nvPr>
            <p:ph type="ftr"/>
          </p:nvPr>
        </p:nvSpPr>
        <p:spPr>
          <a:xfrm>
            <a:off x="4846320" y="7627620"/>
            <a:ext cx="493839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endParaRPr lang="ko-KR" altLang="en-US">
              <a:latin typeface="나눔고딕" charset="0"/>
              <a:ea typeface="나눔고딕" charset="0"/>
              <a:sym typeface="나눔고딕" charset="0"/>
            </a:endParaRPr>
          </a:p>
        </p:txBody>
      </p:sp>
      <p:sp>
        <p:nvSpPr>
          <p:cNvPr id="5" name="Rect 0"/>
          <p:cNvSpPr txBox="1">
            <a:spLocks noGrp="1"/>
          </p:cNvSpPr>
          <p:nvPr>
            <p:ph type="sldNum"/>
          </p:nvPr>
        </p:nvSpPr>
        <p:spPr>
          <a:xfrm>
            <a:off x="1033272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slidenum">
              <a:rPr>
                <a:latin typeface="나눔고딕" charset="0"/>
                <a:ea typeface="나눔고딕" charset="0"/>
                <a:sym typeface="나눔고딕" charset="0"/>
              </a:rPr>
              <a:t>‹#›</a:t>
            </a:fld>
            <a:endParaRPr lang="ko-KR" altLang="en-US">
              <a:latin typeface="나눔고딕" charset="0"/>
              <a:ea typeface="나눔고딕" charset="0"/>
              <a:sym typeface="나눔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noGrp="1"/>
          </p:cNvSpPr>
          <p:nvPr>
            <p:ph type="dt"/>
          </p:nvPr>
        </p:nvSpPr>
        <p:spPr>
          <a:xfrm>
            <a:off x="100584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datetime1">
              <a:rPr lang="ko-KR" altLang="en-US"/>
              <a:t>2026-02-11</a:t>
            </a:fld>
            <a:endParaRPr lang="ko-KR" altLang="en-US">
              <a:latin typeface="나눔고딕" charset="0"/>
              <a:ea typeface="나눔고딕" charset="0"/>
              <a:sym typeface="나눔고딕" charset="0"/>
            </a:endParaRPr>
          </a:p>
        </p:txBody>
      </p:sp>
      <p:sp>
        <p:nvSpPr>
          <p:cNvPr id="3" name="Rect 0"/>
          <p:cNvSpPr txBox="1">
            <a:spLocks noGrp="1"/>
          </p:cNvSpPr>
          <p:nvPr>
            <p:ph type="ftr"/>
          </p:nvPr>
        </p:nvSpPr>
        <p:spPr>
          <a:xfrm>
            <a:off x="4846320" y="7627620"/>
            <a:ext cx="493839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endParaRPr lang="ko-KR" altLang="en-US">
              <a:latin typeface="나눔고딕" charset="0"/>
              <a:ea typeface="나눔고딕" charset="0"/>
              <a:sym typeface="나눔고딕" charset="0"/>
            </a:endParaRPr>
          </a:p>
        </p:txBody>
      </p:sp>
      <p:sp>
        <p:nvSpPr>
          <p:cNvPr id="4" name="Rect 0"/>
          <p:cNvSpPr txBox="1">
            <a:spLocks noGrp="1"/>
          </p:cNvSpPr>
          <p:nvPr>
            <p:ph type="sldNum"/>
          </p:nvPr>
        </p:nvSpPr>
        <p:spPr>
          <a:xfrm>
            <a:off x="1033272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slidenum">
              <a:rPr>
                <a:latin typeface="나눔고딕" charset="0"/>
                <a:ea typeface="나눔고딕" charset="0"/>
                <a:sym typeface="나눔고딕" charset="0"/>
              </a:rPr>
              <a:t>‹#›</a:t>
            </a:fld>
            <a:endParaRPr lang="ko-KR" altLang="en-US">
              <a:latin typeface="나눔고딕" charset="0"/>
              <a:ea typeface="나눔고딕" charset="0"/>
              <a:sym typeface="나눔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a:hlinkClick r:id="rId2"/>
          </p:cNvPr>
          <p:cNvPicPr>
            <a:picLocks noChangeAspect="1"/>
          </p:cNvPicPr>
          <p:nvPr/>
        </p:nvPicPr>
        <p:blipFill>
          <a:blip/>
          <a:stretch>
            <a:fillRect/>
          </a:stretch>
        </p:blipFill>
        <p:spPr>
          <a:xfrm>
            <a:off x="12839065" y="7749540"/>
            <a:ext cx="172275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noGrp="1"/>
          </p:cNvSpPr>
          <p:nvPr>
            <p:ph type="title"/>
          </p:nvPr>
        </p:nvSpPr>
        <p:spPr>
          <a:xfrm>
            <a:off x="1007745" y="548640"/>
            <a:ext cx="4719320" cy="1920875"/>
          </a:xfrm>
          <a:prstGeom prst="rect">
            <a:avLst/>
          </a:prstGeom>
        </p:spPr>
        <p:txBody>
          <a:bodyPr vert="horz" wrap="square" lIns="91440" tIns="45720" rIns="91440" bIns="45720" anchor="b">
            <a:normAutofit/>
          </a:bodyPr>
          <a:lstStyle>
            <a:lvl1pPr marL="0" indent="0">
              <a:defRPr lang="en-GB" altLang="en-US" sz="1800"/>
            </a:lvl1pPr>
          </a:lstStyle>
          <a:p>
            <a:pPr marL="0" indent="0">
              <a:buFontTx/>
              <a:buNone/>
            </a:pPr>
            <a:r>
              <a:rPr>
                <a:latin typeface="나눔고딕" charset="0"/>
                <a:ea typeface="나눔고딕" charset="0"/>
                <a:sym typeface="나눔고딕" charset="0"/>
              </a:rPr>
              <a:t>마스터 제목 스타일 편집</a:t>
            </a:r>
            <a:endParaRPr lang="ko-KR" altLang="en-US">
              <a:latin typeface="나눔고딕" charset="0"/>
              <a:ea typeface="나눔고딕" charset="0"/>
              <a:sym typeface="나눔고딕" charset="0"/>
            </a:endParaRPr>
          </a:p>
        </p:txBody>
      </p:sp>
      <p:sp>
        <p:nvSpPr>
          <p:cNvPr id="3" name="Rect 0"/>
          <p:cNvSpPr txBox="1">
            <a:spLocks noGrp="1"/>
          </p:cNvSpPr>
          <p:nvPr>
            <p:ph/>
          </p:nvPr>
        </p:nvSpPr>
        <p:spPr>
          <a:xfrm>
            <a:off x="6219825" y="1184910"/>
            <a:ext cx="7407275" cy="5848985"/>
          </a:xfrm>
          <a:prstGeom prst="rect">
            <a:avLst/>
          </a:prstGeom>
        </p:spPr>
        <p:txBody>
          <a:bodyPr vert="horz" wrap="square" lIns="91440" tIns="45720" rIns="91440" bIns="45720" anchor="t">
            <a:normAutofit/>
          </a:bodyPr>
          <a:lstStyle>
            <a:lvl1pPr marL="0" indent="0">
              <a:defRPr lang="en-GB" altLang="en-US" sz="1800"/>
            </a:lvl1pPr>
            <a:lvl2pPr marL="0" indent="0">
              <a:defRPr lang="en-GB" altLang="en-US" sz="1800"/>
            </a:lvl2pPr>
            <a:lvl3pPr marL="0" indent="0">
              <a:defRPr lang="en-GB" altLang="en-US" sz="1800"/>
            </a:lvl3pPr>
            <a:lvl4pPr marL="0" indent="0">
              <a:defRPr lang="en-GB" altLang="en-US" sz="1800"/>
            </a:lvl4pPr>
            <a:lvl5pPr marL="0" indent="0">
              <a:defRPr lang="en-GB" altLang="en-US" sz="1800"/>
            </a:lvl5pPr>
          </a:lstStyle>
          <a:p>
            <a:pPr marL="228600" indent="-228600">
              <a:buFont typeface="Arial"/>
              <a:buChar char="•"/>
            </a:pPr>
            <a:r>
              <a:rPr>
                <a:latin typeface="나눔고딕" charset="0"/>
                <a:ea typeface="나눔고딕" charset="0"/>
                <a:sym typeface="나눔고딕" charset="0"/>
              </a:rPr>
              <a:t>마스터 텍스트 스타일을 편집하려면 클릭</a:t>
            </a:r>
            <a:endParaRPr lang="ko-KR" altLang="en-US">
              <a:latin typeface="나눔고딕" charset="0"/>
              <a:ea typeface="나눔고딕" charset="0"/>
              <a:sym typeface="나눔고딕" charset="0"/>
            </a:endParaRPr>
          </a:p>
          <a:p>
            <a:pPr marL="685800" lvl="1" indent="-228600">
              <a:buFont typeface="Arial"/>
              <a:buChar char="•"/>
            </a:pPr>
            <a:r>
              <a:rPr>
                <a:latin typeface="나눔고딕" charset="0"/>
                <a:ea typeface="나눔고딕" charset="0"/>
                <a:sym typeface="나눔고딕" charset="0"/>
              </a:rPr>
              <a:t>두 번째 수준</a:t>
            </a:r>
            <a:endParaRPr lang="ko-KR" altLang="en-US">
              <a:latin typeface="나눔고딕" charset="0"/>
              <a:ea typeface="나눔고딕" charset="0"/>
              <a:sym typeface="나눔고딕" charset="0"/>
            </a:endParaRPr>
          </a:p>
          <a:p>
            <a:pPr marL="1143000" lvl="2" indent="-228600">
              <a:buFont typeface="Arial"/>
              <a:buChar char="•"/>
            </a:pPr>
            <a:r>
              <a:rPr>
                <a:latin typeface="나눔고딕" charset="0"/>
                <a:ea typeface="나눔고딕" charset="0"/>
                <a:sym typeface="나눔고딕" charset="0"/>
              </a:rPr>
              <a:t>세 번째 수준</a:t>
            </a:r>
            <a:endParaRPr lang="ko-KR" altLang="en-US">
              <a:latin typeface="나눔고딕" charset="0"/>
              <a:ea typeface="나눔고딕" charset="0"/>
              <a:sym typeface="나눔고딕" charset="0"/>
            </a:endParaRPr>
          </a:p>
          <a:p>
            <a:pPr marL="1600200" lvl="3" indent="-228600">
              <a:buFont typeface="Arial"/>
              <a:buChar char="•"/>
            </a:pPr>
            <a:r>
              <a:rPr>
                <a:latin typeface="나눔고딕" charset="0"/>
                <a:ea typeface="나눔고딕" charset="0"/>
                <a:sym typeface="나눔고딕" charset="0"/>
              </a:rPr>
              <a:t>네 번째 수준</a:t>
            </a:r>
            <a:endParaRPr lang="ko-KR" altLang="en-US">
              <a:latin typeface="나눔고딕" charset="0"/>
              <a:ea typeface="나눔고딕" charset="0"/>
              <a:sym typeface="나눔고딕" charset="0"/>
            </a:endParaRPr>
          </a:p>
          <a:p>
            <a:pPr marL="2057400" lvl="4" indent="-228600">
              <a:buFont typeface="Arial"/>
              <a:buChar char="•"/>
            </a:pPr>
            <a:r>
              <a:rPr>
                <a:latin typeface="나눔고딕" charset="0"/>
                <a:ea typeface="나눔고딕" charset="0"/>
                <a:sym typeface="나눔고딕" charset="0"/>
              </a:rPr>
              <a:t>다섯 번째 수준</a:t>
            </a:r>
            <a:endParaRPr lang="ko-KR" altLang="en-US">
              <a:latin typeface="나눔고딕" charset="0"/>
              <a:ea typeface="나눔고딕" charset="0"/>
              <a:sym typeface="나눔고딕" charset="0"/>
            </a:endParaRPr>
          </a:p>
        </p:txBody>
      </p:sp>
      <p:sp>
        <p:nvSpPr>
          <p:cNvPr id="4" name="Rect 0"/>
          <p:cNvSpPr txBox="1">
            <a:spLocks noGrp="1"/>
          </p:cNvSpPr>
          <p:nvPr>
            <p:ph type="body"/>
          </p:nvPr>
        </p:nvSpPr>
        <p:spPr>
          <a:xfrm>
            <a:off x="1007745" y="2468880"/>
            <a:ext cx="4719320" cy="4574540"/>
          </a:xfrm>
          <a:prstGeom prst="rect">
            <a:avLst/>
          </a:prstGeom>
        </p:spPr>
        <p:txBody>
          <a:bodyPr vert="horz" wrap="square" lIns="91440" tIns="45720" rIns="91440" bIns="45720" anchor="t">
            <a:normAutofit/>
          </a:bodyPr>
          <a:lstStyle>
            <a:lvl1pPr marL="0" indent="0">
              <a:defRPr lang="en-GB" altLang="en-US" sz="1800"/>
            </a:lvl1pPr>
          </a:lstStyle>
          <a:p>
            <a:pPr marL="0" indent="0">
              <a:buFontTx/>
              <a:buNone/>
            </a:pPr>
            <a:r>
              <a:rPr>
                <a:latin typeface="나눔고딕" charset="0"/>
                <a:ea typeface="나눔고딕" charset="0"/>
                <a:sym typeface="나눔고딕" charset="0"/>
              </a:rPr>
              <a:t>마스터 텍스트 스타일을 편집하려면 클릭</a:t>
            </a:r>
            <a:endParaRPr lang="ko-KR" altLang="en-US">
              <a:latin typeface="나눔고딕" charset="0"/>
              <a:ea typeface="나눔고딕" charset="0"/>
              <a:sym typeface="나눔고딕" charset="0"/>
            </a:endParaRPr>
          </a:p>
        </p:txBody>
      </p:sp>
      <p:sp>
        <p:nvSpPr>
          <p:cNvPr id="5" name="Rect 0"/>
          <p:cNvSpPr txBox="1">
            <a:spLocks noGrp="1"/>
          </p:cNvSpPr>
          <p:nvPr>
            <p:ph type="dt"/>
          </p:nvPr>
        </p:nvSpPr>
        <p:spPr>
          <a:xfrm>
            <a:off x="100584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datetime1">
              <a:rPr lang="ko-KR" altLang="en-US"/>
              <a:t>2026-02-11</a:t>
            </a:fld>
            <a:endParaRPr lang="ko-KR" altLang="en-US">
              <a:latin typeface="나눔고딕" charset="0"/>
              <a:ea typeface="나눔고딕" charset="0"/>
              <a:sym typeface="나눔고딕" charset="0"/>
            </a:endParaRPr>
          </a:p>
        </p:txBody>
      </p:sp>
      <p:sp>
        <p:nvSpPr>
          <p:cNvPr id="6" name="Rect 0"/>
          <p:cNvSpPr txBox="1">
            <a:spLocks noGrp="1"/>
          </p:cNvSpPr>
          <p:nvPr>
            <p:ph type="ftr"/>
          </p:nvPr>
        </p:nvSpPr>
        <p:spPr>
          <a:xfrm>
            <a:off x="4846320" y="7627620"/>
            <a:ext cx="493839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endParaRPr lang="ko-KR" altLang="en-US">
              <a:latin typeface="나눔고딕" charset="0"/>
              <a:ea typeface="나눔고딕" charset="0"/>
              <a:sym typeface="나눔고딕" charset="0"/>
            </a:endParaRPr>
          </a:p>
        </p:txBody>
      </p:sp>
      <p:sp>
        <p:nvSpPr>
          <p:cNvPr id="7" name="Rect 0"/>
          <p:cNvSpPr txBox="1">
            <a:spLocks noGrp="1"/>
          </p:cNvSpPr>
          <p:nvPr>
            <p:ph type="sldNum"/>
          </p:nvPr>
        </p:nvSpPr>
        <p:spPr>
          <a:xfrm>
            <a:off x="1033272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slidenum">
              <a:rPr>
                <a:latin typeface="나눔고딕" charset="0"/>
                <a:ea typeface="나눔고딕" charset="0"/>
                <a:sym typeface="나눔고딕" charset="0"/>
              </a:rPr>
              <a:t>‹#›</a:t>
            </a:fld>
            <a:endParaRPr lang="ko-KR" altLang="en-US">
              <a:latin typeface="나눔고딕" charset="0"/>
              <a:ea typeface="나눔고딕" charset="0"/>
              <a:sym typeface="나눔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noGrp="1"/>
          </p:cNvSpPr>
          <p:nvPr>
            <p:ph type="title"/>
          </p:nvPr>
        </p:nvSpPr>
        <p:spPr>
          <a:xfrm>
            <a:off x="1007745" y="548640"/>
            <a:ext cx="4719320" cy="1920875"/>
          </a:xfrm>
          <a:prstGeom prst="rect">
            <a:avLst/>
          </a:prstGeom>
        </p:spPr>
        <p:txBody>
          <a:bodyPr vert="horz" wrap="square" lIns="91440" tIns="45720" rIns="91440" bIns="45720" anchor="b">
            <a:normAutofit/>
          </a:bodyPr>
          <a:lstStyle>
            <a:lvl1pPr marL="0" indent="0">
              <a:defRPr lang="en-GB" altLang="en-US" sz="1800"/>
            </a:lvl1pPr>
          </a:lstStyle>
          <a:p>
            <a:pPr marL="0" indent="0">
              <a:buFontTx/>
              <a:buNone/>
            </a:pPr>
            <a:r>
              <a:rPr>
                <a:latin typeface="나눔고딕" charset="0"/>
                <a:ea typeface="나눔고딕" charset="0"/>
                <a:sym typeface="나눔고딕" charset="0"/>
              </a:rPr>
              <a:t>마스터 제목 스타일 편집</a:t>
            </a:r>
            <a:endParaRPr lang="ko-KR" altLang="en-US">
              <a:latin typeface="나눔고딕" charset="0"/>
              <a:ea typeface="나눔고딕" charset="0"/>
              <a:sym typeface="나눔고딕" charset="0"/>
            </a:endParaRPr>
          </a:p>
        </p:txBody>
      </p:sp>
      <p:sp>
        <p:nvSpPr>
          <p:cNvPr id="3" name="Rect 0"/>
          <p:cNvSpPr txBox="1">
            <a:spLocks noGrp="1"/>
          </p:cNvSpPr>
          <p:nvPr>
            <p:ph type="pic"/>
          </p:nvPr>
        </p:nvSpPr>
        <p:spPr>
          <a:xfrm>
            <a:off x="6219825" y="1184910"/>
            <a:ext cx="7407275" cy="5848985"/>
          </a:xfrm>
          <a:prstGeom prst="rect">
            <a:avLst/>
          </a:prstGeom>
        </p:spPr>
      </p:sp>
      <p:sp>
        <p:nvSpPr>
          <p:cNvPr id="4" name="Rect 0"/>
          <p:cNvSpPr txBox="1">
            <a:spLocks noGrp="1"/>
          </p:cNvSpPr>
          <p:nvPr>
            <p:ph type="body"/>
          </p:nvPr>
        </p:nvSpPr>
        <p:spPr>
          <a:xfrm>
            <a:off x="1007745" y="2468880"/>
            <a:ext cx="4719320" cy="4574540"/>
          </a:xfrm>
          <a:prstGeom prst="rect">
            <a:avLst/>
          </a:prstGeom>
        </p:spPr>
        <p:txBody>
          <a:bodyPr vert="horz" wrap="square" lIns="91440" tIns="45720" rIns="91440" bIns="45720" anchor="t">
            <a:normAutofit/>
          </a:bodyPr>
          <a:lstStyle>
            <a:lvl1pPr marL="0" indent="0">
              <a:defRPr lang="en-GB" altLang="en-US" sz="1800"/>
            </a:lvl1pPr>
          </a:lstStyle>
          <a:p>
            <a:pPr marL="0" indent="0">
              <a:buFontTx/>
              <a:buNone/>
            </a:pPr>
            <a:r>
              <a:rPr>
                <a:latin typeface="나눔고딕" charset="0"/>
                <a:ea typeface="나눔고딕" charset="0"/>
                <a:sym typeface="나눔고딕" charset="0"/>
              </a:rPr>
              <a:t>마스터 텍스트 스타일을 편집하려면 클릭</a:t>
            </a:r>
            <a:endParaRPr lang="ko-KR" altLang="en-US">
              <a:latin typeface="나눔고딕" charset="0"/>
              <a:ea typeface="나눔고딕" charset="0"/>
              <a:sym typeface="나눔고딕" charset="0"/>
            </a:endParaRPr>
          </a:p>
        </p:txBody>
      </p:sp>
      <p:sp>
        <p:nvSpPr>
          <p:cNvPr id="5" name="Rect 0"/>
          <p:cNvSpPr txBox="1">
            <a:spLocks noGrp="1"/>
          </p:cNvSpPr>
          <p:nvPr>
            <p:ph type="dt"/>
          </p:nvPr>
        </p:nvSpPr>
        <p:spPr>
          <a:xfrm>
            <a:off x="100584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datetime1">
              <a:rPr lang="ko-KR" altLang="en-US"/>
              <a:t>2026-02-11</a:t>
            </a:fld>
            <a:endParaRPr lang="ko-KR" altLang="en-US">
              <a:latin typeface="나눔고딕" charset="0"/>
              <a:ea typeface="나눔고딕" charset="0"/>
              <a:sym typeface="나눔고딕" charset="0"/>
            </a:endParaRPr>
          </a:p>
        </p:txBody>
      </p:sp>
      <p:sp>
        <p:nvSpPr>
          <p:cNvPr id="6" name="Rect 0"/>
          <p:cNvSpPr txBox="1">
            <a:spLocks noGrp="1"/>
          </p:cNvSpPr>
          <p:nvPr>
            <p:ph type="ftr"/>
          </p:nvPr>
        </p:nvSpPr>
        <p:spPr>
          <a:xfrm>
            <a:off x="4846320" y="7627620"/>
            <a:ext cx="493839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endParaRPr lang="ko-KR" altLang="en-US">
              <a:latin typeface="나눔고딕" charset="0"/>
              <a:ea typeface="나눔고딕" charset="0"/>
              <a:sym typeface="나눔고딕" charset="0"/>
            </a:endParaRPr>
          </a:p>
        </p:txBody>
      </p:sp>
      <p:sp>
        <p:nvSpPr>
          <p:cNvPr id="7" name="Rect 0"/>
          <p:cNvSpPr txBox="1">
            <a:spLocks noGrp="1"/>
          </p:cNvSpPr>
          <p:nvPr>
            <p:ph type="sldNum"/>
          </p:nvPr>
        </p:nvSpPr>
        <p:spPr>
          <a:xfrm>
            <a:off x="1033272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slidenum">
              <a:rPr>
                <a:latin typeface="나눔고딕" charset="0"/>
                <a:ea typeface="나눔고딕" charset="0"/>
                <a:sym typeface="나눔고딕" charset="0"/>
              </a:rPr>
              <a:t>‹#›</a:t>
            </a:fld>
            <a:endParaRPr lang="ko-KR" altLang="en-US">
              <a:latin typeface="나눔고딕" charset="0"/>
              <a:ea typeface="나눔고딕" charset="0"/>
              <a:sym typeface="나눔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noGrp="1"/>
          </p:cNvSpPr>
          <p:nvPr>
            <p:ph type="title"/>
          </p:nvPr>
        </p:nvSpPr>
        <p:spPr>
          <a:xfrm>
            <a:off x="1005840" y="438150"/>
            <a:ext cx="12619355" cy="1591310"/>
          </a:xfrm>
          <a:prstGeom prst="rect">
            <a:avLst/>
          </a:prstGeom>
        </p:spPr>
        <p:txBody>
          <a:bodyPr vert="horz" wrap="square" lIns="91440" tIns="45720" rIns="91440" bIns="45720" anchor="ctr">
            <a:normAutofit/>
          </a:bodyPr>
          <a:lstStyle>
            <a:lvl1pPr marL="0" indent="0">
              <a:defRPr lang="en-GB" altLang="en-US" sz="1800"/>
            </a:lvl1pPr>
          </a:lstStyle>
          <a:p>
            <a:pPr marL="0" indent="0">
              <a:buFontTx/>
              <a:buNone/>
            </a:pPr>
            <a:r>
              <a:rPr>
                <a:latin typeface="나눔고딕" charset="0"/>
                <a:ea typeface="나눔고딕" charset="0"/>
                <a:sym typeface="나눔고딕" charset="0"/>
              </a:rPr>
              <a:t>마스터 제목 스타일 편집</a:t>
            </a:r>
            <a:endParaRPr lang="ko-KR" altLang="en-US">
              <a:latin typeface="나눔고딕" charset="0"/>
              <a:ea typeface="나눔고딕" charset="0"/>
              <a:sym typeface="나눔고딕" charset="0"/>
            </a:endParaRPr>
          </a:p>
        </p:txBody>
      </p:sp>
      <p:sp>
        <p:nvSpPr>
          <p:cNvPr id="3" name="Rect 0"/>
          <p:cNvSpPr txBox="1">
            <a:spLocks noGrp="1"/>
          </p:cNvSpPr>
          <p:nvPr>
            <p:ph type="body" orient="vert"/>
          </p:nvPr>
        </p:nvSpPr>
        <p:spPr>
          <a:xfrm>
            <a:off x="1005840" y="2190750"/>
            <a:ext cx="12619355" cy="5222240"/>
          </a:xfrm>
          <a:prstGeom prst="rect">
            <a:avLst/>
          </a:prstGeom>
        </p:spPr>
        <p:txBody>
          <a:bodyPr vert="eaVert" wrap="square" lIns="91440" tIns="45720" rIns="91440" bIns="45720" anchor="t">
            <a:normAutofit/>
          </a:bodyPr>
          <a:lstStyle>
            <a:lvl1pPr marL="0" indent="0">
              <a:defRPr lang="en-GB" altLang="en-US" sz="1800"/>
            </a:lvl1pPr>
            <a:lvl2pPr marL="0" indent="0">
              <a:defRPr lang="en-GB" altLang="en-US" sz="1800"/>
            </a:lvl2pPr>
            <a:lvl3pPr marL="0" indent="0">
              <a:defRPr lang="en-GB" altLang="en-US" sz="1800"/>
            </a:lvl3pPr>
            <a:lvl4pPr marL="0" indent="0">
              <a:defRPr lang="en-GB" altLang="en-US" sz="1800"/>
            </a:lvl4pPr>
            <a:lvl5pPr marL="0" indent="0">
              <a:defRPr lang="en-GB" altLang="en-US" sz="1800"/>
            </a:lvl5pPr>
          </a:lstStyle>
          <a:p>
            <a:pPr marL="228600" indent="-228600">
              <a:buFont typeface="Arial"/>
              <a:buChar char="•"/>
            </a:pPr>
            <a:r>
              <a:rPr>
                <a:latin typeface="나눔고딕" charset="0"/>
                <a:ea typeface="나눔고딕" charset="0"/>
                <a:sym typeface="나눔고딕" charset="0"/>
              </a:rPr>
              <a:t>마스터 텍스트 스타일을 편집하려면 클릭</a:t>
            </a:r>
            <a:endParaRPr lang="ko-KR" altLang="en-US">
              <a:latin typeface="나눔고딕" charset="0"/>
              <a:ea typeface="나눔고딕" charset="0"/>
              <a:sym typeface="나눔고딕" charset="0"/>
            </a:endParaRPr>
          </a:p>
          <a:p>
            <a:pPr marL="685800" lvl="1" indent="-228600">
              <a:buFont typeface="Arial"/>
              <a:buChar char="•"/>
            </a:pPr>
            <a:r>
              <a:rPr>
                <a:latin typeface="나눔고딕" charset="0"/>
                <a:ea typeface="나눔고딕" charset="0"/>
                <a:sym typeface="나눔고딕" charset="0"/>
              </a:rPr>
              <a:t>두 번째 수준</a:t>
            </a:r>
            <a:endParaRPr lang="ko-KR" altLang="en-US">
              <a:latin typeface="나눔고딕" charset="0"/>
              <a:ea typeface="나눔고딕" charset="0"/>
              <a:sym typeface="나눔고딕" charset="0"/>
            </a:endParaRPr>
          </a:p>
          <a:p>
            <a:pPr marL="1143000" lvl="2" indent="-228600">
              <a:buFont typeface="Arial"/>
              <a:buChar char="•"/>
            </a:pPr>
            <a:r>
              <a:rPr>
                <a:latin typeface="나눔고딕" charset="0"/>
                <a:ea typeface="나눔고딕" charset="0"/>
                <a:sym typeface="나눔고딕" charset="0"/>
              </a:rPr>
              <a:t>세 번째 수준</a:t>
            </a:r>
            <a:endParaRPr lang="ko-KR" altLang="en-US">
              <a:latin typeface="나눔고딕" charset="0"/>
              <a:ea typeface="나눔고딕" charset="0"/>
              <a:sym typeface="나눔고딕" charset="0"/>
            </a:endParaRPr>
          </a:p>
          <a:p>
            <a:pPr marL="1600200" lvl="3" indent="-228600">
              <a:buFont typeface="Arial"/>
              <a:buChar char="•"/>
            </a:pPr>
            <a:r>
              <a:rPr>
                <a:latin typeface="나눔고딕" charset="0"/>
                <a:ea typeface="나눔고딕" charset="0"/>
                <a:sym typeface="나눔고딕" charset="0"/>
              </a:rPr>
              <a:t>네 번째 수준</a:t>
            </a:r>
            <a:endParaRPr lang="ko-KR" altLang="en-US">
              <a:latin typeface="나눔고딕" charset="0"/>
              <a:ea typeface="나눔고딕" charset="0"/>
              <a:sym typeface="나눔고딕" charset="0"/>
            </a:endParaRPr>
          </a:p>
          <a:p>
            <a:pPr marL="2057400" lvl="4" indent="-228600">
              <a:buFont typeface="Arial"/>
              <a:buChar char="•"/>
            </a:pPr>
            <a:r>
              <a:rPr>
                <a:latin typeface="나눔고딕" charset="0"/>
                <a:ea typeface="나눔고딕" charset="0"/>
                <a:sym typeface="나눔고딕" charset="0"/>
              </a:rPr>
              <a:t>다섯 번째 수준</a:t>
            </a:r>
            <a:endParaRPr lang="ko-KR" altLang="en-US">
              <a:latin typeface="나눔고딕" charset="0"/>
              <a:ea typeface="나눔고딕" charset="0"/>
              <a:sym typeface="나눔고딕" charset="0"/>
            </a:endParaRPr>
          </a:p>
        </p:txBody>
      </p:sp>
      <p:sp>
        <p:nvSpPr>
          <p:cNvPr id="4" name="Rect 0"/>
          <p:cNvSpPr txBox="1">
            <a:spLocks noGrp="1"/>
          </p:cNvSpPr>
          <p:nvPr>
            <p:ph type="dt"/>
          </p:nvPr>
        </p:nvSpPr>
        <p:spPr>
          <a:xfrm>
            <a:off x="100584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datetime1">
              <a:rPr lang="ko-KR" altLang="en-US"/>
              <a:t>2026-02-11</a:t>
            </a:fld>
            <a:endParaRPr lang="ko-KR" altLang="en-US">
              <a:latin typeface="나눔고딕" charset="0"/>
              <a:ea typeface="나눔고딕" charset="0"/>
              <a:sym typeface="나눔고딕" charset="0"/>
            </a:endParaRPr>
          </a:p>
        </p:txBody>
      </p:sp>
      <p:sp>
        <p:nvSpPr>
          <p:cNvPr id="5" name="Rect 0"/>
          <p:cNvSpPr txBox="1">
            <a:spLocks noGrp="1"/>
          </p:cNvSpPr>
          <p:nvPr>
            <p:ph type="ftr"/>
          </p:nvPr>
        </p:nvSpPr>
        <p:spPr>
          <a:xfrm>
            <a:off x="4846320" y="7627620"/>
            <a:ext cx="493839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endParaRPr lang="ko-KR" altLang="en-US">
              <a:latin typeface="나눔고딕" charset="0"/>
              <a:ea typeface="나눔고딕" charset="0"/>
              <a:sym typeface="나눔고딕" charset="0"/>
            </a:endParaRPr>
          </a:p>
        </p:txBody>
      </p:sp>
      <p:sp>
        <p:nvSpPr>
          <p:cNvPr id="6" name="Rect 0"/>
          <p:cNvSpPr txBox="1">
            <a:spLocks noGrp="1"/>
          </p:cNvSpPr>
          <p:nvPr>
            <p:ph type="sldNum"/>
          </p:nvPr>
        </p:nvSpPr>
        <p:spPr>
          <a:xfrm>
            <a:off x="1033272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slidenum">
              <a:rPr>
                <a:latin typeface="나눔고딕" charset="0"/>
                <a:ea typeface="나눔고딕" charset="0"/>
                <a:sym typeface="나눔고딕" charset="0"/>
              </a:rPr>
              <a:t>‹#›</a:t>
            </a:fld>
            <a:endParaRPr lang="ko-KR" altLang="en-US">
              <a:latin typeface="나눔고딕" charset="0"/>
              <a:ea typeface="나눔고딕" charset="0"/>
              <a:sym typeface="나눔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noGrp="1"/>
          </p:cNvSpPr>
          <p:nvPr>
            <p:ph type="title" orient="vert"/>
          </p:nvPr>
        </p:nvSpPr>
        <p:spPr>
          <a:xfrm>
            <a:off x="10469880" y="438150"/>
            <a:ext cx="3155315" cy="6974840"/>
          </a:xfrm>
          <a:prstGeom prst="rect">
            <a:avLst/>
          </a:prstGeom>
        </p:spPr>
        <p:txBody>
          <a:bodyPr vert="eaVert" wrap="square" lIns="91440" tIns="45720" rIns="91440" bIns="45720" anchor="ctr">
            <a:normAutofit/>
          </a:bodyPr>
          <a:lstStyle>
            <a:lvl1pPr marL="0" indent="0">
              <a:defRPr lang="en-GB" altLang="en-US" sz="1800"/>
            </a:lvl1pPr>
          </a:lstStyle>
          <a:p>
            <a:pPr marL="0" indent="0">
              <a:buFontTx/>
              <a:buNone/>
            </a:pPr>
            <a:r>
              <a:rPr>
                <a:latin typeface="나눔고딕" charset="0"/>
                <a:ea typeface="나눔고딕" charset="0"/>
                <a:sym typeface="나눔고딕" charset="0"/>
              </a:rPr>
              <a:t>마스터 제목 스타일 편집</a:t>
            </a:r>
            <a:endParaRPr lang="ko-KR" altLang="en-US">
              <a:latin typeface="나눔고딕" charset="0"/>
              <a:ea typeface="나눔고딕" charset="0"/>
              <a:sym typeface="나눔고딕" charset="0"/>
            </a:endParaRPr>
          </a:p>
        </p:txBody>
      </p:sp>
      <p:sp>
        <p:nvSpPr>
          <p:cNvPr id="3" name="Rect 0"/>
          <p:cNvSpPr txBox="1">
            <a:spLocks noGrp="1"/>
          </p:cNvSpPr>
          <p:nvPr>
            <p:ph type="body" orient="vert"/>
          </p:nvPr>
        </p:nvSpPr>
        <p:spPr>
          <a:xfrm>
            <a:off x="1005840" y="438150"/>
            <a:ext cx="9281795" cy="6974840"/>
          </a:xfrm>
          <a:prstGeom prst="rect">
            <a:avLst/>
          </a:prstGeom>
        </p:spPr>
        <p:txBody>
          <a:bodyPr vert="eaVert" wrap="square" lIns="91440" tIns="45720" rIns="91440" bIns="45720" anchor="t">
            <a:normAutofit/>
          </a:bodyPr>
          <a:lstStyle>
            <a:lvl1pPr marL="0" indent="0">
              <a:defRPr lang="en-GB" altLang="en-US" sz="1800"/>
            </a:lvl1pPr>
            <a:lvl2pPr marL="0" indent="0">
              <a:defRPr lang="en-GB" altLang="en-US" sz="1800"/>
            </a:lvl2pPr>
            <a:lvl3pPr marL="0" indent="0">
              <a:defRPr lang="en-GB" altLang="en-US" sz="1800"/>
            </a:lvl3pPr>
            <a:lvl4pPr marL="0" indent="0">
              <a:defRPr lang="en-GB" altLang="en-US" sz="1800"/>
            </a:lvl4pPr>
            <a:lvl5pPr marL="0" indent="0">
              <a:defRPr lang="en-GB" altLang="en-US" sz="1800"/>
            </a:lvl5pPr>
          </a:lstStyle>
          <a:p>
            <a:pPr marL="228600" indent="-228600">
              <a:buFont typeface="Arial"/>
              <a:buChar char="•"/>
            </a:pPr>
            <a:r>
              <a:rPr>
                <a:latin typeface="나눔고딕" charset="0"/>
                <a:ea typeface="나눔고딕" charset="0"/>
                <a:sym typeface="나눔고딕" charset="0"/>
              </a:rPr>
              <a:t>마스터 텍스트 스타일을 편집하려면 클릭</a:t>
            </a:r>
            <a:endParaRPr lang="ko-KR" altLang="en-US">
              <a:latin typeface="나눔고딕" charset="0"/>
              <a:ea typeface="나눔고딕" charset="0"/>
              <a:sym typeface="나눔고딕" charset="0"/>
            </a:endParaRPr>
          </a:p>
          <a:p>
            <a:pPr marL="685800" lvl="1" indent="-228600">
              <a:buFont typeface="Arial"/>
              <a:buChar char="•"/>
            </a:pPr>
            <a:r>
              <a:rPr>
                <a:latin typeface="나눔고딕" charset="0"/>
                <a:ea typeface="나눔고딕" charset="0"/>
                <a:sym typeface="나눔고딕" charset="0"/>
              </a:rPr>
              <a:t>두 번째 수준</a:t>
            </a:r>
            <a:endParaRPr lang="ko-KR" altLang="en-US">
              <a:latin typeface="나눔고딕" charset="0"/>
              <a:ea typeface="나눔고딕" charset="0"/>
              <a:sym typeface="나눔고딕" charset="0"/>
            </a:endParaRPr>
          </a:p>
          <a:p>
            <a:pPr marL="1143000" lvl="2" indent="-228600">
              <a:buFont typeface="Arial"/>
              <a:buChar char="•"/>
            </a:pPr>
            <a:r>
              <a:rPr>
                <a:latin typeface="나눔고딕" charset="0"/>
                <a:ea typeface="나눔고딕" charset="0"/>
                <a:sym typeface="나눔고딕" charset="0"/>
              </a:rPr>
              <a:t>세 번째 수준</a:t>
            </a:r>
            <a:endParaRPr lang="ko-KR" altLang="en-US">
              <a:latin typeface="나눔고딕" charset="0"/>
              <a:ea typeface="나눔고딕" charset="0"/>
              <a:sym typeface="나눔고딕" charset="0"/>
            </a:endParaRPr>
          </a:p>
          <a:p>
            <a:pPr marL="1600200" lvl="3" indent="-228600">
              <a:buFont typeface="Arial"/>
              <a:buChar char="•"/>
            </a:pPr>
            <a:r>
              <a:rPr>
                <a:latin typeface="나눔고딕" charset="0"/>
                <a:ea typeface="나눔고딕" charset="0"/>
                <a:sym typeface="나눔고딕" charset="0"/>
              </a:rPr>
              <a:t>네 번째 수준</a:t>
            </a:r>
            <a:endParaRPr lang="ko-KR" altLang="en-US">
              <a:latin typeface="나눔고딕" charset="0"/>
              <a:ea typeface="나눔고딕" charset="0"/>
              <a:sym typeface="나눔고딕" charset="0"/>
            </a:endParaRPr>
          </a:p>
          <a:p>
            <a:pPr marL="2057400" lvl="4" indent="-228600">
              <a:buFont typeface="Arial"/>
              <a:buChar char="•"/>
            </a:pPr>
            <a:r>
              <a:rPr>
                <a:latin typeface="나눔고딕" charset="0"/>
                <a:ea typeface="나눔고딕" charset="0"/>
                <a:sym typeface="나눔고딕" charset="0"/>
              </a:rPr>
              <a:t>다섯 번째 수준</a:t>
            </a:r>
            <a:endParaRPr lang="ko-KR" altLang="en-US">
              <a:latin typeface="나눔고딕" charset="0"/>
              <a:ea typeface="나눔고딕" charset="0"/>
              <a:sym typeface="나눔고딕" charset="0"/>
            </a:endParaRPr>
          </a:p>
        </p:txBody>
      </p:sp>
      <p:sp>
        <p:nvSpPr>
          <p:cNvPr id="4" name="Rect 0"/>
          <p:cNvSpPr txBox="1">
            <a:spLocks noGrp="1"/>
          </p:cNvSpPr>
          <p:nvPr>
            <p:ph type="dt"/>
          </p:nvPr>
        </p:nvSpPr>
        <p:spPr>
          <a:xfrm>
            <a:off x="100584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datetime1">
              <a:rPr lang="ko-KR" altLang="en-US"/>
              <a:t>2026-02-11</a:t>
            </a:fld>
            <a:endParaRPr lang="ko-KR" altLang="en-US">
              <a:latin typeface="나눔고딕" charset="0"/>
              <a:ea typeface="나눔고딕" charset="0"/>
              <a:sym typeface="나눔고딕" charset="0"/>
            </a:endParaRPr>
          </a:p>
        </p:txBody>
      </p:sp>
      <p:sp>
        <p:nvSpPr>
          <p:cNvPr id="5" name="Rect 0"/>
          <p:cNvSpPr txBox="1">
            <a:spLocks noGrp="1"/>
          </p:cNvSpPr>
          <p:nvPr>
            <p:ph type="ftr"/>
          </p:nvPr>
        </p:nvSpPr>
        <p:spPr>
          <a:xfrm>
            <a:off x="4846320" y="7627620"/>
            <a:ext cx="493839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endParaRPr lang="ko-KR" altLang="en-US">
              <a:latin typeface="나눔고딕" charset="0"/>
              <a:ea typeface="나눔고딕" charset="0"/>
              <a:sym typeface="나눔고딕" charset="0"/>
            </a:endParaRPr>
          </a:p>
        </p:txBody>
      </p:sp>
      <p:sp>
        <p:nvSpPr>
          <p:cNvPr id="6" name="Rect 0"/>
          <p:cNvSpPr txBox="1">
            <a:spLocks noGrp="1"/>
          </p:cNvSpPr>
          <p:nvPr>
            <p:ph type="sldNum"/>
          </p:nvPr>
        </p:nvSpPr>
        <p:spPr>
          <a:xfrm>
            <a:off x="1033272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slidenum">
              <a:rPr>
                <a:latin typeface="나눔고딕" charset="0"/>
                <a:ea typeface="나눔고딕" charset="0"/>
                <a:sym typeface="나눔고딕" charset="0"/>
              </a:rPr>
              <a:t>‹#›</a:t>
            </a:fld>
            <a:endParaRPr lang="ko-KR" altLang="en-US">
              <a:latin typeface="나눔고딕" charset="0"/>
              <a:ea typeface="나눔고딕" charset="0"/>
              <a:sym typeface="나눔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
        <p:nvSpPr>
          <p:cNvPr id="2" name="Rect 0"/>
          <p:cNvSpPr>
            <a:spLocks/>
          </p:cNvSpPr>
          <p:nvPr/>
        </p:nvSpPr>
        <p:spPr>
          <a:xfrm>
            <a:off x="0" y="0"/>
            <a:ext cx="14631035" cy="8230235"/>
          </a:xfrm>
          <a:prstGeom prst="rect">
            <a:avLst/>
          </a:prstGeom>
          <a:solidFill>
            <a:srgbClr val="E6E2DB"/>
          </a:solidFill>
          <a:ln cap="flat" cmpd="sng">
            <a:prstDash/>
          </a:ln>
        </p:spPr>
        <p:txBody>
          <a:bodyPr vert="horz" wrap="square" lIns="0" tIns="0" rIns="0" bIns="0" anchor="t">
            <a:noAutofit/>
          </a:bodyPr>
          <a:lstStyle/>
          <a:p>
            <a:pPr marL="0" indent="0" algn="l" defTabSz="914400" rtl="0" eaLnBrk="1" latinLnBrk="1" hangingPunct="1">
              <a:buFontTx/>
              <a:buNone/>
            </a:pPr>
            <a:endParaRPr lang="ko-KR" altLang="en-US" sz="1800">
              <a:latin typeface="맑은 고딕" charset="0"/>
              <a:ea typeface="맑은 고딕" charset="0"/>
              <a:sym typeface="나눔고딕" charset="0"/>
            </a:endParaRPr>
          </a:p>
        </p:txBody>
      </p:sp>
      <p:sp>
        <p:nvSpPr>
          <p:cNvPr id="3" name="Rect 0"/>
          <p:cNvSpPr>
            <a:spLocks/>
          </p:cNvSpPr>
          <p:nvPr/>
        </p:nvSpPr>
        <p:spPr>
          <a:xfrm>
            <a:off x="0" y="0"/>
            <a:ext cx="14631035" cy="8230235"/>
          </a:xfrm>
          <a:prstGeom prst="rect">
            <a:avLst/>
          </a:prstGeom>
          <a:solidFill>
            <a:srgbClr val="F9F8F5"/>
          </a:solidFill>
          <a:ln cap="flat" cmpd="sng">
            <a:prstDash/>
          </a:ln>
        </p:spPr>
        <p:txBody>
          <a:bodyPr vert="horz" wrap="square" lIns="0" tIns="0" rIns="0" bIns="0" anchor="t">
            <a:noAutofit/>
          </a:bodyPr>
          <a:lstStyle/>
          <a:p>
            <a:pPr marL="0" indent="0" algn="l" defTabSz="914400" rtl="0" eaLnBrk="1" latinLnBrk="1" hangingPunct="1">
              <a:buFontTx/>
              <a:buNone/>
            </a:pPr>
            <a:endParaRPr lang="ko-KR" altLang="en-US" sz="1800">
              <a:latin typeface="맑은 고딕" charset="0"/>
              <a:ea typeface="맑은 고딕" charset="0"/>
              <a:sym typeface="나눔고딕" charset="0"/>
            </a:endParaRPr>
          </a:p>
        </p:txBody>
      </p:sp>
      <p:pic>
        <p:nvPicPr>
          <p:cNvPr id="4" name="Picture " descr="/Users/parkjimyeong/Library/Group Containers/L48J367XN4.com.infraware.PolarisOffice/EngineTemp/59165/fImage128036782181.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2838430" y="7749540"/>
            <a:ext cx="1724025" cy="412115"/>
          </a:xfrm>
          <a:prstGeom prst="rect">
            <a:avLst/>
          </a:prstGeom>
          <a:noFill/>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a:hlinkClick r:id="rId2"/>
          </p:cNvPr>
          <p:cNvPicPr>
            <a:picLocks noChangeAspect="1"/>
          </p:cNvPicPr>
          <p:nvPr/>
        </p:nvPicPr>
        <p:blipFill>
          <a:blip/>
          <a:stretch>
            <a:fillRect/>
          </a:stretch>
        </p:blipFill>
        <p:spPr>
          <a:xfrm>
            <a:off x="12839065" y="7749540"/>
            <a:ext cx="172275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a:hlinkClick r:id="rId2"/>
          </p:cNvPr>
          <p:cNvPicPr>
            <a:picLocks noChangeAspect="1"/>
          </p:cNvPicPr>
          <p:nvPr/>
        </p:nvPicPr>
        <p:blipFill>
          <a:blip/>
          <a:stretch>
            <a:fillRect/>
          </a:stretch>
        </p:blipFill>
        <p:spPr>
          <a:xfrm>
            <a:off x="12839065" y="7749540"/>
            <a:ext cx="172275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a:hlinkClick r:id="rId2"/>
          </p:cNvPr>
          <p:cNvPicPr>
            <a:picLocks noChangeAspect="1"/>
          </p:cNvPicPr>
          <p:nvPr/>
        </p:nvPicPr>
        <p:blipFill>
          <a:blip/>
          <a:stretch>
            <a:fillRect/>
          </a:stretch>
        </p:blipFill>
        <p:spPr>
          <a:xfrm>
            <a:off x="12839065" y="7749540"/>
            <a:ext cx="172275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a:hlinkClick r:id="rId2"/>
          </p:cNvPr>
          <p:cNvPicPr>
            <a:picLocks noChangeAspect="1"/>
          </p:cNvPicPr>
          <p:nvPr/>
        </p:nvPicPr>
        <p:blipFill>
          <a:blip/>
          <a:stretch>
            <a:fillRect/>
          </a:stretch>
        </p:blipFill>
        <p:spPr>
          <a:xfrm>
            <a:off x="12839065" y="7749540"/>
            <a:ext cx="172275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a:hlinkClick r:id="rId2"/>
          </p:cNvPr>
          <p:cNvPicPr>
            <a:picLocks noChangeAspect="1"/>
          </p:cNvPicPr>
          <p:nvPr/>
        </p:nvPicPr>
        <p:blipFill>
          <a:blip/>
          <a:stretch>
            <a:fillRect/>
          </a:stretch>
        </p:blipFill>
        <p:spPr>
          <a:xfrm>
            <a:off x="12839065" y="7749540"/>
            <a:ext cx="172275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a:hlinkClick r:id="rId2"/>
          </p:cNvPr>
          <p:cNvPicPr>
            <a:picLocks noChangeAspect="1"/>
          </p:cNvPicPr>
          <p:nvPr/>
        </p:nvPicPr>
        <p:blipFill>
          <a:blip/>
          <a:stretch>
            <a:fillRect/>
          </a:stretch>
        </p:blipFill>
        <p:spPr>
          <a:xfrm>
            <a:off x="12839065" y="7749540"/>
            <a:ext cx="172275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a:hlinkClick r:id="rId2"/>
          </p:cNvPr>
          <p:cNvPicPr>
            <a:picLocks noChangeAspect="1"/>
          </p:cNvPicPr>
          <p:nvPr/>
        </p:nvPicPr>
        <p:blipFill>
          <a:blip/>
          <a:stretch>
            <a:fillRect/>
          </a:stretch>
        </p:blipFill>
        <p:spPr>
          <a:xfrm>
            <a:off x="12839065" y="7749540"/>
            <a:ext cx="172275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27"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 0"/>
          <p:cNvSpPr txBox="1">
            <a:spLocks noGrp="1"/>
          </p:cNvSpPr>
          <p:nvPr>
            <p:ph type="title"/>
          </p:nvPr>
        </p:nvSpPr>
        <p:spPr>
          <a:xfrm>
            <a:off x="1005840" y="438150"/>
            <a:ext cx="12619355" cy="1591310"/>
          </a:xfrm>
          <a:prstGeom prst="rect">
            <a:avLst/>
          </a:prstGeom>
        </p:spPr>
        <p:txBody>
          <a:bodyPr vert="horz" wrap="square" lIns="91440" tIns="45720" rIns="91440" bIns="45720" anchor="ctr">
            <a:normAutofit/>
          </a:bodyPr>
          <a:lstStyle/>
          <a:p>
            <a:pPr marL="0" indent="0">
              <a:buFontTx/>
              <a:buNone/>
            </a:pPr>
            <a:r>
              <a:rPr sz="1800">
                <a:latin typeface="나눔고딕" charset="0"/>
                <a:ea typeface="나눔고딕" charset="0"/>
                <a:sym typeface="나눔고딕" charset="0"/>
              </a:rPr>
              <a:t>마스터 제목 스타일 편집</a:t>
            </a:r>
            <a:endParaRPr lang="ko-KR" altLang="en-US" sz="1800">
              <a:latin typeface="나눔고딕" charset="0"/>
              <a:ea typeface="나눔고딕" charset="0"/>
              <a:sym typeface="나눔고딕" charset="0"/>
            </a:endParaRPr>
          </a:p>
        </p:txBody>
      </p:sp>
      <p:sp>
        <p:nvSpPr>
          <p:cNvPr id="3" name="Rect 0"/>
          <p:cNvSpPr txBox="1">
            <a:spLocks noGrp="1"/>
          </p:cNvSpPr>
          <p:nvPr>
            <p:ph type="body"/>
          </p:nvPr>
        </p:nvSpPr>
        <p:spPr>
          <a:xfrm>
            <a:off x="1005840" y="2190750"/>
            <a:ext cx="12619355" cy="5222240"/>
          </a:xfrm>
          <a:prstGeom prst="rect">
            <a:avLst/>
          </a:prstGeom>
        </p:spPr>
        <p:txBody>
          <a:bodyPr vert="horz" wrap="square" lIns="91440" tIns="45720" rIns="91440" bIns="45720" anchor="t">
            <a:normAutofit/>
          </a:bodyPr>
          <a:lstStyle/>
          <a:p>
            <a:pPr marL="228600" indent="-228600">
              <a:buFont typeface="Arial"/>
              <a:buChar char="•"/>
            </a:pPr>
            <a:r>
              <a:rPr sz="1800">
                <a:latin typeface="나눔고딕" charset="0"/>
                <a:ea typeface="나눔고딕" charset="0"/>
                <a:sym typeface="나눔고딕" charset="0"/>
              </a:rPr>
              <a:t>마스터 텍스트 스타일을 편집하려면 클릭</a:t>
            </a:r>
            <a:endParaRPr lang="ko-KR" altLang="en-US" sz="1800">
              <a:latin typeface="나눔고딕" charset="0"/>
              <a:ea typeface="나눔고딕" charset="0"/>
              <a:sym typeface="나눔고딕" charset="0"/>
            </a:endParaRPr>
          </a:p>
          <a:p>
            <a:pPr marL="228600" indent="-228600">
              <a:buFont typeface="Arial"/>
              <a:buChar char="•"/>
            </a:pPr>
            <a:r>
              <a:rPr sz="1800">
                <a:latin typeface="나눔고딕" charset="0"/>
                <a:ea typeface="나눔고딕" charset="0"/>
                <a:sym typeface="나눔고딕" charset="0"/>
              </a:rPr>
              <a:t>두 번째 수준</a:t>
            </a:r>
            <a:endParaRPr lang="ko-KR" altLang="en-US" sz="1800">
              <a:latin typeface="나눔고딕" charset="0"/>
              <a:ea typeface="나눔고딕" charset="0"/>
              <a:sym typeface="나눔고딕" charset="0"/>
            </a:endParaRPr>
          </a:p>
          <a:p>
            <a:pPr marL="228600" indent="-228600">
              <a:buFont typeface="Arial"/>
              <a:buChar char="•"/>
            </a:pPr>
            <a:r>
              <a:rPr sz="1800">
                <a:latin typeface="나눔고딕" charset="0"/>
                <a:ea typeface="나눔고딕" charset="0"/>
                <a:sym typeface="나눔고딕" charset="0"/>
              </a:rPr>
              <a:t>세 번째 수준</a:t>
            </a:r>
            <a:endParaRPr lang="ko-KR" altLang="en-US" sz="1800">
              <a:latin typeface="나눔고딕" charset="0"/>
              <a:ea typeface="나눔고딕" charset="0"/>
              <a:sym typeface="나눔고딕" charset="0"/>
            </a:endParaRPr>
          </a:p>
          <a:p>
            <a:pPr marL="228600" indent="-228600">
              <a:buFont typeface="Arial"/>
              <a:buChar char="•"/>
            </a:pPr>
            <a:r>
              <a:rPr sz="1800">
                <a:latin typeface="나눔고딕" charset="0"/>
                <a:ea typeface="나눔고딕" charset="0"/>
                <a:sym typeface="나눔고딕" charset="0"/>
              </a:rPr>
              <a:t>네 번째 수준</a:t>
            </a:r>
            <a:endParaRPr lang="ko-KR" altLang="en-US" sz="1800">
              <a:latin typeface="나눔고딕" charset="0"/>
              <a:ea typeface="나눔고딕" charset="0"/>
              <a:sym typeface="나눔고딕" charset="0"/>
            </a:endParaRPr>
          </a:p>
          <a:p>
            <a:pPr marL="228600" indent="-228600">
              <a:buFont typeface="Arial"/>
              <a:buChar char="•"/>
            </a:pPr>
            <a:r>
              <a:rPr sz="1800">
                <a:latin typeface="나눔고딕" charset="0"/>
                <a:ea typeface="나눔고딕" charset="0"/>
                <a:sym typeface="나눔고딕" charset="0"/>
              </a:rPr>
              <a:t>다섯 번째 수준</a:t>
            </a:r>
            <a:endParaRPr lang="ko-KR" altLang="en-US" sz="1800">
              <a:latin typeface="나눔고딕" charset="0"/>
              <a:ea typeface="나눔고딕" charset="0"/>
              <a:sym typeface="나눔고딕" charset="0"/>
            </a:endParaRPr>
          </a:p>
        </p:txBody>
      </p:sp>
      <p:sp>
        <p:nvSpPr>
          <p:cNvPr id="4" name="Rect 0"/>
          <p:cNvSpPr txBox="1">
            <a:spLocks noGrp="1"/>
          </p:cNvSpPr>
          <p:nvPr>
            <p:ph type="dt"/>
          </p:nvPr>
        </p:nvSpPr>
        <p:spPr>
          <a:xfrm>
            <a:off x="1005840" y="7627620"/>
            <a:ext cx="3292475" cy="438785"/>
          </a:xfrm>
          <a:prstGeom prst="rect">
            <a:avLst/>
          </a:prstGeom>
        </p:spPr>
        <p:txBody>
          <a:bodyPr vert="horz" wrap="square" lIns="91440" tIns="45720" rIns="91440" bIns="45720" anchor="ctr">
            <a:noAutofit/>
          </a:bodyPr>
          <a:lstStyle/>
          <a:p>
            <a:pPr marL="0" indent="0">
              <a:buFontTx/>
              <a:buNone/>
            </a:pPr>
            <a:fld id="{B9320F77-B9A0-41C5-862A-B4B631284C64}" type="datetime1">
              <a:rPr lang="ko-KR" altLang="en-US"/>
              <a:t>2026-02-11</a:t>
            </a:fld>
            <a:endParaRPr lang="ko-KR" altLang="en-US" sz="1800">
              <a:latin typeface="나눔고딕" charset="0"/>
              <a:ea typeface="나눔고딕" charset="0"/>
              <a:sym typeface="나눔고딕" charset="0"/>
            </a:endParaRPr>
          </a:p>
        </p:txBody>
      </p:sp>
      <p:sp>
        <p:nvSpPr>
          <p:cNvPr id="5" name="Rect 0"/>
          <p:cNvSpPr txBox="1">
            <a:spLocks noGrp="1"/>
          </p:cNvSpPr>
          <p:nvPr>
            <p:ph type="ftr"/>
          </p:nvPr>
        </p:nvSpPr>
        <p:spPr>
          <a:xfrm>
            <a:off x="4846320" y="7627620"/>
            <a:ext cx="4938395" cy="438785"/>
          </a:xfrm>
          <a:prstGeom prst="rect">
            <a:avLst/>
          </a:prstGeom>
        </p:spPr>
        <p:txBody>
          <a:bodyPr vert="horz" wrap="square" lIns="91440" tIns="45720" rIns="91440" bIns="45720" anchor="ctr">
            <a:noAutofit/>
          </a:bodyPr>
          <a:lstStyle/>
          <a:p>
            <a:pPr marL="0" indent="0">
              <a:buFontTx/>
              <a:buNone/>
            </a:pPr>
            <a:endParaRPr lang="ko-KR" altLang="en-US" sz="1800">
              <a:latin typeface="나눔고딕" charset="0"/>
              <a:ea typeface="나눔고딕" charset="0"/>
              <a:sym typeface="나눔고딕" charset="0"/>
            </a:endParaRPr>
          </a:p>
        </p:txBody>
      </p:sp>
      <p:sp>
        <p:nvSpPr>
          <p:cNvPr id="6" name="Rect 0"/>
          <p:cNvSpPr txBox="1">
            <a:spLocks noGrp="1"/>
          </p:cNvSpPr>
          <p:nvPr>
            <p:ph type="sldNum"/>
          </p:nvPr>
        </p:nvSpPr>
        <p:spPr>
          <a:xfrm>
            <a:off x="10332720" y="7627620"/>
            <a:ext cx="3292475" cy="438785"/>
          </a:xfrm>
          <a:prstGeom prst="rect">
            <a:avLst/>
          </a:prstGeom>
        </p:spPr>
        <p:txBody>
          <a:bodyPr vert="horz" wrap="square" lIns="91440" tIns="45720" rIns="91440" bIns="45720" anchor="ctr">
            <a:noAutofit/>
          </a:bodyPr>
          <a:lstStyle/>
          <a:p>
            <a:pPr marL="0" indent="0">
              <a:buFontTx/>
              <a:buNone/>
            </a:pPr>
            <a:fld id="{B9320F77-B9A0-41C5-862A-B4B631284C64}" type="slidenum">
              <a:rPr sz="1800">
                <a:latin typeface="나눔고딕" charset="0"/>
                <a:ea typeface="나눔고딕" charset="0"/>
                <a:sym typeface="나눔고딕" charset="0"/>
              </a:rPr>
              <a:t>‹#›</a:t>
            </a:fld>
            <a:endParaRPr lang="ko-KR" altLang="en-US" sz="1800">
              <a:latin typeface="나눔고딕" charset="0"/>
              <a:ea typeface="나눔고딕" charset="0"/>
              <a:sym typeface="나눔고딕" charset="0"/>
            </a:endParaRPr>
          </a:p>
        </p:txBody>
      </p:sp>
    </p:spTree>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Lst>
  <p:txStyles>
    <p:titleStyle>
      <a:lvl1pPr marL="0" indent="0" algn="ctr" defTabSz="914400" latinLnBrk="1">
        <a:buNone/>
        <a:defRPr lang="ko-KR" sz="4400" baseline="0" smtClean="0">
          <a:solidFill>
            <a:schemeClr val="tx1"/>
          </a:solidFill>
          <a:latin typeface="+mn-lt"/>
          <a:ea typeface="+mn-ea"/>
          <a:cs typeface="+mn-cs"/>
        </a:defRPr>
      </a:lvl1pPr>
    </p:titleStyle>
    <p:bodyStyle>
      <a:lvl1pPr marL="342900" indent="-342900" algn="l" defTabSz="914400" latinLnBrk="1">
        <a:spcBef>
          <a:spcPct val="20000"/>
        </a:spcBef>
        <a:buFont typeface="Arial"/>
        <a:buChar char="0"/>
        <a:defRPr lang="ko-KR" sz="2800" baseline="0" smtClean="0">
          <a:solidFill>
            <a:schemeClr val="tx1"/>
          </a:solidFill>
          <a:latin typeface="+mn-lt"/>
          <a:ea typeface="+mn-ea"/>
          <a:cs typeface="+mn-cs"/>
        </a:defRPr>
      </a:lvl1pPr>
      <a:lvl2pPr marL="742950" lvl="1" indent="-285750" defTabSz="914400" latinLnBrk="1">
        <a:buChar char="-"/>
        <a:defRPr lang="ko-KR" sz="2400" smtClean="0"/>
      </a:lvl2pPr>
      <a:lvl3pPr marL="1143000" lvl="2" indent="-228600" defTabSz="914400" latinLnBrk="1">
        <a:buChar char="0"/>
        <a:defRPr lang="ko-KR" sz="2000" smtClean="0"/>
      </a:lvl3pPr>
      <a:lvl4pPr marL="1600200" lvl="3" indent="-228600" defTabSz="914400" latinLnBrk="1">
        <a:buChar char="-"/>
        <a:defRPr lang="ko-KR" sz="1800" smtClean="0"/>
      </a:lvl4pPr>
      <a:lvl5pPr marL="2057400" lvl="4" indent="-228600" defTabSz="914400" latinLnBrk="1">
        <a:buChar char="-69"/>
        <a:defRPr lang="ko-KR" sz="1800" smtClean="0"/>
      </a:lvl5pPr>
    </p:bodyStyle>
    <p:otherStyle>
      <a:lvl1pPr marL="0" indent="0" algn="l" defTabSz="914400" latinLnBrk="1">
        <a:buNone/>
        <a:defRPr lang="ko-KR" sz="1800" baseline="0" smtClean="0">
          <a:solidFill>
            <a:schemeClr val="tx1"/>
          </a:solidFill>
          <a:latin typeface="+mn-lt"/>
          <a:ea typeface="+mn-ea"/>
          <a:cs typeface="+mn-cs"/>
        </a:defRPr>
      </a:lvl1pPr>
      <a:lvl2pPr marL="457200" lvl="1" indent="0" defTabSz="914400" latinLnBrk="1">
        <a:defRPr lang="ko-KR" smtClean="0"/>
      </a:lvl2pPr>
      <a:lvl3pPr marL="914400" lvl="2" indent="0" defTabSz="914400" latinLnBrk="1">
        <a:defRPr lang="ko-KR" smtClean="0"/>
      </a:lvl3pPr>
      <a:lvl4pPr marL="1371600" lvl="3" indent="0" defTabSz="914400" latinLnBrk="1">
        <a:defRPr lang="ko-KR" smtClean="0"/>
      </a:lvl4pPr>
      <a:lvl5pPr marL="1828800" lvl="4" indent="0" defTabSz="914400" latinLnBrk="1">
        <a:defRPr lang="ko-KR" smtClean="0"/>
      </a:lvl5pPr>
    </p:otherStyle>
  </p:txStyles>
</p:sldMaster>
</file>

<file path=ppt/slides/_rels/slide1.xml.rels><?xml version="1.0" encoding="UTF-8"?>
<Relationships xmlns="http://schemas.openxmlformats.org/package/2006/relationships"><Relationship Id="rId2" Type="http://schemas.openxmlformats.org/officeDocument/2006/relationships/notesSlide" Target="../notesSlides/notesSlide1.xml"></Relationship><Relationship Id="rId3" Type="http://schemas.openxmlformats.org/officeDocument/2006/relationships/slideLayout" Target="../slideLayouts/slideLayout2.xml"></Relationship></Relationships>
</file>

<file path=ppt/slides/_rels/slide10.xml.rels><?xml version="1.0" encoding="UTF-8"?>
<Relationships xmlns="http://schemas.openxmlformats.org/package/2006/relationships"><Relationship Id="rId3" Type="http://schemas.openxmlformats.org/officeDocument/2006/relationships/image" Target="../media/image6.png"></Relationship><Relationship Id="rId2" Type="http://schemas.openxmlformats.org/officeDocument/2006/relationships/notesSlide" Target="../notesSlides/notesSlide10.xml"></Relationship><Relationship Id="rId5" Type="http://schemas.openxmlformats.org/officeDocument/2006/relationships/image" Target="../media/image8.png"></Relationship><Relationship Id="rId4" Type="http://schemas.openxmlformats.org/officeDocument/2006/relationships/image" Target="../media/image7.png"></Relationship><Relationship Id="rId6" Type="http://schemas.openxmlformats.org/officeDocument/2006/relationships/slideLayout" Target="../slideLayouts/slideLayout5.xml"></Relationship></Relationships>
</file>

<file path=ppt/slides/_rels/slide11.xml.rels><?xml version="1.0" encoding="UTF-8"?>
<Relationships xmlns="http://schemas.openxmlformats.org/package/2006/relationships"><Relationship Id="rId3" Type="http://schemas.openxmlformats.org/officeDocument/2006/relationships/image" Target="../media/image9.png"></Relationship><Relationship Id="rId2" Type="http://schemas.openxmlformats.org/officeDocument/2006/relationships/notesSlide" Target="../notesSlides/notesSlide11.xml"></Relationship><Relationship Id="rId4" Type="http://schemas.openxmlformats.org/officeDocument/2006/relationships/slideLayout" Target="../slideLayouts/slideLayout5.xml"></Relationship></Relationships>
</file>

<file path=ppt/slides/_rels/slide12.xml.rels><?xml version="1.0" encoding="UTF-8"?>
<Relationships xmlns="http://schemas.openxmlformats.org/package/2006/relationships"><Relationship Id="rId3" Type="http://schemas.openxmlformats.org/officeDocument/2006/relationships/image" Target="../media/image10.png"></Relationship><Relationship Id="rId2" Type="http://schemas.openxmlformats.org/officeDocument/2006/relationships/notesSlide" Target="../notesSlides/notesSlide12.xml"></Relationship><Relationship Id="rId4" Type="http://schemas.openxmlformats.org/officeDocument/2006/relationships/image" Target="../media/image11.png"></Relationship><Relationship Id="rId5" Type="http://schemas.openxmlformats.org/officeDocument/2006/relationships/slideLayout" Target="../slideLayouts/slideLayout5.xml"></Relationship></Relationships>
</file>

<file path=ppt/slides/_rels/slide13.xml.rels><?xml version="1.0" encoding="UTF-8"?>
<Relationships xmlns="http://schemas.openxmlformats.org/package/2006/relationships"><Relationship Id="rId3" Type="http://schemas.openxmlformats.org/officeDocument/2006/relationships/image" Target="../media/image12.png"></Relationship><Relationship Id="rId2" Type="http://schemas.openxmlformats.org/officeDocument/2006/relationships/notesSlide" Target="../notesSlides/notesSlide13.xml"></Relationship><Relationship Id="rId4" Type="http://schemas.openxmlformats.org/officeDocument/2006/relationships/image" Target="../media/image13.png"></Relationship><Relationship Id="rId5" Type="http://schemas.openxmlformats.org/officeDocument/2006/relationships/slideLayout" Target="../slideLayouts/slideLayout5.xml"></Relationship></Relationships>
</file>

<file path=ppt/slides/_rels/slide14.xml.rels><?xml version="1.0" encoding="UTF-8"?>
<Relationships xmlns="http://schemas.openxmlformats.org/package/2006/relationships"><Relationship Id="rId3" Type="http://schemas.openxmlformats.org/officeDocument/2006/relationships/image" Target="../media/image14.png"></Relationship><Relationship Id="rId2" Type="http://schemas.openxmlformats.org/officeDocument/2006/relationships/notesSlide" Target="../notesSlides/notesSlide14.xml"></Relationship><Relationship Id="rId4" Type="http://schemas.openxmlformats.org/officeDocument/2006/relationships/image" Target="../media/image15.png"></Relationship><Relationship Id="rId5" Type="http://schemas.openxmlformats.org/officeDocument/2006/relationships/slideLayout" Target="../slideLayouts/slideLayout5.xml"></Relationship></Relationships>
</file>

<file path=ppt/slides/_rels/slide15.xml.rels><?xml version="1.0" encoding="UTF-8"?>
<Relationships xmlns="http://schemas.openxmlformats.org/package/2006/relationships"><Relationship Id="rId3" Type="http://schemas.openxmlformats.org/officeDocument/2006/relationships/image" Target="../media/image16.png"></Relationship><Relationship Id="rId2" Type="http://schemas.openxmlformats.org/officeDocument/2006/relationships/notesSlide" Target="../notesSlides/notesSlide15.xml"></Relationship><Relationship Id="rId4" Type="http://schemas.openxmlformats.org/officeDocument/2006/relationships/image" Target="../media/image17.png"></Relationship><Relationship Id="rId5" Type="http://schemas.openxmlformats.org/officeDocument/2006/relationships/slideLayout" Target="../slideLayouts/slideLayout5.xml"></Relationship></Relationships>
</file>

<file path=ppt/slides/_rels/slide16.xml.rels><?xml version="1.0" encoding="UTF-8"?>
<Relationships xmlns="http://schemas.openxmlformats.org/package/2006/relationships"><Relationship Id="rId3" Type="http://schemas.openxmlformats.org/officeDocument/2006/relationships/image" Target="../media/image18.png"></Relationship><Relationship Id="rId2" Type="http://schemas.openxmlformats.org/officeDocument/2006/relationships/notesSlide" Target="../notesSlides/notesSlide16.xml"></Relationship><Relationship Id="rId4" Type="http://schemas.openxmlformats.org/officeDocument/2006/relationships/image" Target="../media/image19.png"></Relationship><Relationship Id="rId5" Type="http://schemas.openxmlformats.org/officeDocument/2006/relationships/slideLayout" Target="../slideLayouts/slideLayout5.xml"></Relationship></Relationships>
</file>

<file path=ppt/slides/_rels/slide17.xml.rels><?xml version="1.0" encoding="UTF-8"?>
<Relationships xmlns="http://schemas.openxmlformats.org/package/2006/relationships"><Relationship Id="rId3" Type="http://schemas.openxmlformats.org/officeDocument/2006/relationships/image" Target="../media/image20.png"></Relationship><Relationship Id="rId2" Type="http://schemas.openxmlformats.org/officeDocument/2006/relationships/notesSlide" Target="../notesSlides/notesSlide17.xml"></Relationship><Relationship Id="rId4" Type="http://schemas.openxmlformats.org/officeDocument/2006/relationships/slideLayout" Target="../slideLayouts/slideLayout5.xml"></Relationship></Relationships>
</file>

<file path=ppt/slides/_rels/slide18.xml.rels><?xml version="1.0" encoding="UTF-8"?>
<Relationships xmlns="http://schemas.openxmlformats.org/package/2006/relationships"><Relationship Id="rId3" Type="http://schemas.openxmlformats.org/officeDocument/2006/relationships/image" Target="../media/image21.png"></Relationship><Relationship Id="rId2" Type="http://schemas.openxmlformats.org/officeDocument/2006/relationships/notesSlide" Target="../notesSlides/notesSlide18.xml"></Relationship><Relationship Id="rId4" Type="http://schemas.openxmlformats.org/officeDocument/2006/relationships/slideLayout" Target="../slideLayouts/slideLayout5.xml"></Relationship></Relationships>
</file>

<file path=ppt/slides/_rels/slide19.xml.rels><?xml version="1.0" encoding="UTF-8"?>
<Relationships xmlns="http://schemas.openxmlformats.org/package/2006/relationships"><Relationship Id="rId3" Type="http://schemas.openxmlformats.org/officeDocument/2006/relationships/image" Target="../media/image22.jpeg"></Relationship><Relationship Id="rId2" Type="http://schemas.openxmlformats.org/officeDocument/2006/relationships/notesSlide" Target="../notesSlides/notesSlide19.xml"></Relationship><Relationship Id="rId4" Type="http://schemas.openxmlformats.org/officeDocument/2006/relationships/slideLayout" Target="../slideLayouts/slideLayout5.xml"></Relationship></Relationships>
</file>

<file path=ppt/slides/_rels/slide2.xml.rels><?xml version="1.0" encoding="UTF-8"?>
<Relationships xmlns="http://schemas.openxmlformats.org/package/2006/relationships"><Relationship Id="rId2" Type="http://schemas.openxmlformats.org/officeDocument/2006/relationships/notesSlide" Target="../notesSlides/notesSlide2.xml"></Relationship><Relationship Id="rId3" Type="http://schemas.openxmlformats.org/officeDocument/2006/relationships/slideLayout" Target="../slideLayouts/slideLayout5.xml"></Relationship></Relationships>
</file>

<file path=ppt/slides/_rels/slide20.xml.rels><?xml version="1.0" encoding="UTF-8"?>
<Relationships xmlns="http://schemas.openxmlformats.org/package/2006/relationships"><Relationship Id="rId3" Type="http://schemas.openxmlformats.org/officeDocument/2006/relationships/image" Target="../media/image23.png"></Relationship><Relationship Id="rId2" Type="http://schemas.openxmlformats.org/officeDocument/2006/relationships/notesSlide" Target="../notesSlides/notesSlide20.xml"></Relationship><Relationship Id="rId4" Type="http://schemas.openxmlformats.org/officeDocument/2006/relationships/image" Target="../media/image24.png"></Relationship><Relationship Id="rId5" Type="http://schemas.openxmlformats.org/officeDocument/2006/relationships/slideLayout" Target="../slideLayouts/slideLayout5.xml"></Relationship></Relationships>
</file>

<file path=ppt/slides/_rels/slide21.xml.rels><?xml version="1.0" encoding="UTF-8"?>
<Relationships xmlns="http://schemas.openxmlformats.org/package/2006/relationships"><Relationship Id="rId2" Type="http://schemas.openxmlformats.org/officeDocument/2006/relationships/notesSlide" Target="../notesSlides/notesSlide21.xml"></Relationship><Relationship Id="rId3" Type="http://schemas.openxmlformats.org/officeDocument/2006/relationships/slideLayout" Target="../slideLayouts/slideLayout5.xml"></Relationship></Relationships>
</file>

<file path=ppt/slides/_rels/slide22.xml.rels><?xml version="1.0" encoding="UTF-8"?>
<Relationships xmlns="http://schemas.openxmlformats.org/package/2006/relationships"><Relationship Id="rId3" Type="http://schemas.openxmlformats.org/officeDocument/2006/relationships/image" Target="../media/image25.jpeg"></Relationship><Relationship Id="rId2" Type="http://schemas.openxmlformats.org/officeDocument/2006/relationships/notesSlide" Target="../notesSlides/notesSlide22.xml"></Relationship><Relationship Id="rId4" Type="http://schemas.openxmlformats.org/officeDocument/2006/relationships/slideLayout" Target="../slideLayouts/slideLayout5.xml"></Relationship></Relationships>
</file>

<file path=ppt/slides/_rels/slide23.xml.rels><?xml version="1.0" encoding="UTF-8"?>
<Relationships xmlns="http://schemas.openxmlformats.org/package/2006/relationships"><Relationship Id="rId3" Type="http://schemas.openxmlformats.org/officeDocument/2006/relationships/image" Target="../media/image26.png"></Relationship><Relationship Id="rId2" Type="http://schemas.openxmlformats.org/officeDocument/2006/relationships/notesSlide" Target="../notesSlides/notesSlide23.xml"></Relationship><Relationship Id="rId5" Type="http://schemas.openxmlformats.org/officeDocument/2006/relationships/image" Target="../media/image28.png"></Relationship><Relationship Id="rId4" Type="http://schemas.openxmlformats.org/officeDocument/2006/relationships/image" Target="../media/image27.png"></Relationship><Relationship Id="rId6" Type="http://schemas.openxmlformats.org/officeDocument/2006/relationships/slideLayout" Target="../slideLayouts/slideLayout5.xml"></Relationship></Relationships>
</file>

<file path=ppt/slides/_rels/slide24.xml.rels><?xml version="1.0" encoding="UTF-8"?>
<Relationships xmlns="http://schemas.openxmlformats.org/package/2006/relationships"><Relationship Id="rId3" Type="http://schemas.openxmlformats.org/officeDocument/2006/relationships/image" Target="../media/image29.png"></Relationship><Relationship Id="rId2" Type="http://schemas.openxmlformats.org/officeDocument/2006/relationships/notesSlide" Target="../notesSlides/notesSlide24.xml"></Relationship><Relationship Id="rId4" Type="http://schemas.openxmlformats.org/officeDocument/2006/relationships/slideLayout" Target="../slideLayouts/slideLayout5.xml"></Relationship></Relationships>
</file>

<file path=ppt/slides/_rels/slide25.xml.rels><?xml version="1.0" encoding="UTF-8"?>
<Relationships xmlns="http://schemas.openxmlformats.org/package/2006/relationships"><Relationship Id="rId3" Type="http://schemas.openxmlformats.org/officeDocument/2006/relationships/image" Target="../media/image29.png"></Relationship><Relationship Id="rId2" Type="http://schemas.openxmlformats.org/officeDocument/2006/relationships/notesSlide" Target="../notesSlides/notesSlide25.xml"></Relationship><Relationship Id="rId4" Type="http://schemas.openxmlformats.org/officeDocument/2006/relationships/slideLayout" Target="../slideLayouts/slideLayout7.xml"></Relationship></Relationships>
</file>

<file path=ppt/slides/_rels/slide26.xml.rels><?xml version="1.0" encoding="UTF-8"?>
<Relationships xmlns="http://schemas.openxmlformats.org/package/2006/relationships"><Relationship Id="rId3" Type="http://schemas.openxmlformats.org/officeDocument/2006/relationships/image" Target="../media/image30.png"></Relationship><Relationship Id="rId2" Type="http://schemas.openxmlformats.org/officeDocument/2006/relationships/notesSlide" Target="../notesSlides/notesSlide26.xml"></Relationship><Relationship Id="rId4" Type="http://schemas.openxmlformats.org/officeDocument/2006/relationships/image" Target="../media/image31.png"></Relationship><Relationship Id="rId5" Type="http://schemas.openxmlformats.org/officeDocument/2006/relationships/slideLayout" Target="../slideLayouts/slideLayout5.xml"></Relationship></Relationships>
</file>

<file path=ppt/slides/_rels/slide27.xml.rels><?xml version="1.0" encoding="UTF-8"?>
<Relationships xmlns="http://schemas.openxmlformats.org/package/2006/relationships"><Relationship Id="rId3" Type="http://schemas.openxmlformats.org/officeDocument/2006/relationships/image" Target="../media/image32.png"></Relationship><Relationship Id="rId2" Type="http://schemas.openxmlformats.org/officeDocument/2006/relationships/notesSlide" Target="../notesSlides/notesSlide27.xml"></Relationship><Relationship Id="rId4" Type="http://schemas.openxmlformats.org/officeDocument/2006/relationships/image" Target="../media/image33.png"></Relationship><Relationship Id="rId5" Type="http://schemas.openxmlformats.org/officeDocument/2006/relationships/slideLayout" Target="../slideLayouts/slideLayout5.xml"></Relationship></Relationships>
</file>

<file path=ppt/slides/_rels/slide28.xml.rels><?xml version="1.0" encoding="UTF-8"?>
<Relationships xmlns="http://schemas.openxmlformats.org/package/2006/relationships"><Relationship Id="rId3" Type="http://schemas.openxmlformats.org/officeDocument/2006/relationships/image" Target="../media/image34.png"></Relationship><Relationship Id="rId2" Type="http://schemas.openxmlformats.org/officeDocument/2006/relationships/notesSlide" Target="../notesSlides/notesSlide28.xml"></Relationship><Relationship Id="rId4" Type="http://schemas.openxmlformats.org/officeDocument/2006/relationships/image" Target="../media/image35.png"></Relationship><Relationship Id="rId5" Type="http://schemas.openxmlformats.org/officeDocument/2006/relationships/slideLayout" Target="../slideLayouts/slideLayout5.xml"></Relationship></Relationships>
</file>

<file path=ppt/slides/_rels/slide29.xml.rels><?xml version="1.0" encoding="UTF-8"?>
<Relationships xmlns="http://schemas.openxmlformats.org/package/2006/relationships"><Relationship Id="rId3" Type="http://schemas.openxmlformats.org/officeDocument/2006/relationships/image" Target="../media/image36.png"></Relationship><Relationship Id="rId2" Type="http://schemas.openxmlformats.org/officeDocument/2006/relationships/notesSlide" Target="../notesSlides/notesSlide29.xml"></Relationship><Relationship Id="rId4" Type="http://schemas.openxmlformats.org/officeDocument/2006/relationships/image" Target="../media/image37.png"></Relationship><Relationship Id="rId5" Type="http://schemas.openxmlformats.org/officeDocument/2006/relationships/slideLayout" Target="../slideLayouts/slideLayout5.xml"></Relationship></Relationships>
</file>

<file path=ppt/slides/_rels/slide3.xml.rels><?xml version="1.0" encoding="UTF-8"?>
<Relationships xmlns="http://schemas.openxmlformats.org/package/2006/relationships"><Relationship Id="rId2" Type="http://schemas.openxmlformats.org/officeDocument/2006/relationships/notesSlide" Target="../notesSlides/notesSlide3.xml"></Relationship><Relationship Id="rId3" Type="http://schemas.openxmlformats.org/officeDocument/2006/relationships/slideLayout" Target="../slideLayouts/slideLayout5.xml"></Relationship></Relationships>
</file>

<file path=ppt/slides/_rels/slide30.xml.rels><?xml version="1.0" encoding="UTF-8"?>
<Relationships xmlns="http://schemas.openxmlformats.org/package/2006/relationships"><Relationship Id="rId3" Type="http://schemas.openxmlformats.org/officeDocument/2006/relationships/image" Target="../media/image38.png"></Relationship><Relationship Id="rId2" Type="http://schemas.openxmlformats.org/officeDocument/2006/relationships/notesSlide" Target="../notesSlides/notesSlide30.xml"></Relationship><Relationship Id="rId4" Type="http://schemas.openxmlformats.org/officeDocument/2006/relationships/slideLayout" Target="../slideLayouts/slideLayout5.xml"></Relationship></Relationships>
</file>

<file path=ppt/slides/_rels/slide31.xml.rels><?xml version="1.0" encoding="UTF-8"?>
<Relationships xmlns="http://schemas.openxmlformats.org/package/2006/relationships"><Relationship Id="rId2" Type="http://schemas.openxmlformats.org/officeDocument/2006/relationships/notesSlide" Target="../notesSlides/notesSlide31.xml"></Relationship><Relationship Id="rId3" Type="http://schemas.openxmlformats.org/officeDocument/2006/relationships/slideLayout" Target="../slideLayouts/slideLayout5.xml"></Relationship></Relationships>
</file>

<file path=ppt/slides/_rels/slide32.xml.rels><?xml version="1.0" encoding="UTF-8"?>
<Relationships xmlns="http://schemas.openxmlformats.org/package/2006/relationships"><Relationship Id="rId3" Type="http://schemas.openxmlformats.org/officeDocument/2006/relationships/image" Target="../media/image39.png"></Relationship><Relationship Id="rId2" Type="http://schemas.openxmlformats.org/officeDocument/2006/relationships/notesSlide" Target="../notesSlides/notesSlide32.xml"></Relationship><Relationship Id="rId4" Type="http://schemas.openxmlformats.org/officeDocument/2006/relationships/slideLayout" Target="../slideLayouts/slideLayout10.xml"></Relationship></Relationships>
</file>

<file path=ppt/slides/_rels/slide33.xml.rels><?xml version="1.0" encoding="UTF-8"?>
<Relationships xmlns="http://schemas.openxmlformats.org/package/2006/relationships"><Relationship Id="rId2" Type="http://schemas.openxmlformats.org/officeDocument/2006/relationships/notesSlide" Target="../notesSlides/notesSlide33.xml"></Relationship><Relationship Id="rId3" Type="http://schemas.openxmlformats.org/officeDocument/2006/relationships/slideLayout" Target="../slideLayouts/slideLayout5.xml"></Relationship></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Relationship><Relationship Id="rId2" Type="http://schemas.openxmlformats.org/officeDocument/2006/relationships/image" Target="../media/image43.png"></Relationship><Relationship Id="rId3" Type="http://schemas.openxmlformats.org/officeDocument/2006/relationships/image" Target="../media/image44.png"></Relationship><Relationship Id="rId4" Type="http://schemas.openxmlformats.org/officeDocument/2006/relationships/image" Target="../media/image45.png"></Relationship><Relationship Id="rId5" Type="http://schemas.openxmlformats.org/officeDocument/2006/relationships/notesSlide" Target="../notesSlides/notesSlide34.xml"></Relationship></Relationships>
</file>

<file path=ppt/slides/_rels/slide35.xml.rels><?xml version="1.0" encoding="UTF-8"?>
<Relationships xmlns="http://schemas.openxmlformats.org/package/2006/relationships"><Relationship Id="rId1" Type="http://schemas.openxmlformats.org/officeDocument/2006/relationships/slideLayout" Target="../slideLayouts/slideLayout5.xml"></Relationship><Relationship Id="rId2" Type="http://schemas.openxmlformats.org/officeDocument/2006/relationships/image" Target="../media/image46.png"></Relationship><Relationship Id="rId3" Type="http://schemas.openxmlformats.org/officeDocument/2006/relationships/image" Target="../media/image47.png"></Relationship><Relationship Id="rId4" Type="http://schemas.openxmlformats.org/officeDocument/2006/relationships/image" Target="../media/image48.png"></Relationship><Relationship Id="rId5" Type="http://schemas.openxmlformats.org/officeDocument/2006/relationships/notesSlide" Target="../notesSlides/notesSlide35.xml"></Relationship></Relationships>
</file>

<file path=ppt/slides/_rels/slide36.xml.rels><?xml version="1.0" encoding="UTF-8"?>
<Relationships xmlns="http://schemas.openxmlformats.org/package/2006/relationships"><Relationship Id="rId2" Type="http://schemas.openxmlformats.org/officeDocument/2006/relationships/notesSlide" Target="../notesSlides/notesSlide36.xml"></Relationship><Relationship Id="rId3" Type="http://schemas.openxmlformats.org/officeDocument/2006/relationships/slideLayout" Target="../slideLayouts/slideLayout5.xml"></Relationship></Relationships>
</file>

<file path=ppt/slides/_rels/slide37.xml.rels><?xml version="1.0" encoding="UTF-8"?>
<Relationships xmlns="http://schemas.openxmlformats.org/package/2006/relationships"><Relationship Id="rId2" Type="http://schemas.openxmlformats.org/officeDocument/2006/relationships/notesSlide" Target="../notesSlides/notesSlide37.xml"></Relationship><Relationship Id="rId3" Type="http://schemas.openxmlformats.org/officeDocument/2006/relationships/slideLayout" Target="../slideLayouts/slideLayout2.xml"></Relationship></Relationships>
</file>

<file path=ppt/slides/_rels/slide4.xml.rels><?xml version="1.0" encoding="UTF-8"?>
<Relationships xmlns="http://schemas.openxmlformats.org/package/2006/relationships"><Relationship Id="rId2" Type="http://schemas.openxmlformats.org/officeDocument/2006/relationships/notesSlide" Target="../notesSlides/notesSlide4.xml"></Relationship><Relationship Id="rId3" Type="http://schemas.openxmlformats.org/officeDocument/2006/relationships/slideLayout" Target="../slideLayouts/slideLayout5.xml"></Relationship></Relationships>
</file>

<file path=ppt/slides/_rels/slide5.xml.rels><?xml version="1.0" encoding="UTF-8"?>
<Relationships xmlns="http://schemas.openxmlformats.org/package/2006/relationships"><Relationship Id="rId2" Type="http://schemas.openxmlformats.org/officeDocument/2006/relationships/notesSlide" Target="../notesSlides/notesSlide5.xml"></Relationship><Relationship Id="rId3" Type="http://schemas.openxmlformats.org/officeDocument/2006/relationships/slideLayout" Target="../slideLayouts/slideLayout5.xml"></Relationship></Relationships>
</file>

<file path=ppt/slides/_rels/slide6.xml.rels><?xml version="1.0" encoding="UTF-8"?>
<Relationships xmlns="http://schemas.openxmlformats.org/package/2006/relationships"><Relationship Id="rId3" Type="http://schemas.openxmlformats.org/officeDocument/2006/relationships/image" Target="../media/image2.png"></Relationship><Relationship Id="rId2" Type="http://schemas.openxmlformats.org/officeDocument/2006/relationships/notesSlide" Target="../notesSlides/notesSlide6.xml"></Relationship><Relationship Id="rId4" Type="http://schemas.openxmlformats.org/officeDocument/2006/relationships/slideLayout" Target="../slideLayouts/slideLayout5.xml"></Relationship></Relationships>
</file>

<file path=ppt/slides/_rels/slide7.xml.rels><?xml version="1.0" encoding="UTF-8"?>
<Relationships xmlns="http://schemas.openxmlformats.org/package/2006/relationships"><Relationship Id="rId3" Type="http://schemas.openxmlformats.org/officeDocument/2006/relationships/image" Target="../media/image3.png"></Relationship><Relationship Id="rId2" Type="http://schemas.openxmlformats.org/officeDocument/2006/relationships/notesSlide" Target="../notesSlides/notesSlide7.xml"></Relationship><Relationship Id="rId4" Type="http://schemas.openxmlformats.org/officeDocument/2006/relationships/slideLayout" Target="../slideLayouts/slideLayout5.xml"></Relationship></Relationships>
</file>

<file path=ppt/slides/_rels/slide8.xml.rels><?xml version="1.0" encoding="UTF-8"?>
<Relationships xmlns="http://schemas.openxmlformats.org/package/2006/relationships"><Relationship Id="rId3" Type="http://schemas.openxmlformats.org/officeDocument/2006/relationships/image" Target="../media/image4.png"></Relationship><Relationship Id="rId2" Type="http://schemas.openxmlformats.org/officeDocument/2006/relationships/notesSlide" Target="../notesSlides/notesSlide8.xml"></Relationship><Relationship Id="rId4" Type="http://schemas.openxmlformats.org/officeDocument/2006/relationships/slideLayout" Target="../slideLayouts/slideLayout5.xml"></Relationship></Relationships>
</file>

<file path=ppt/slides/_rels/slide9.xml.rels><?xml version="1.0" encoding="UTF-8"?>
<Relationships xmlns="http://schemas.openxmlformats.org/package/2006/relationships"><Relationship Id="rId3" Type="http://schemas.openxmlformats.org/officeDocument/2006/relationships/image" Target="../media/image5.png"></Relationship><Relationship Id="rId2" Type="http://schemas.openxmlformats.org/officeDocument/2006/relationships/notesSlide" Target="../notesSlides/notesSlide9.xml"></Relationship><Relationship Id="rId4" Type="http://schemas.openxmlformats.org/officeDocument/2006/relationships/slideLayout" Target="../slideLayouts/slideLayout5.xml"></Relationship></Relationships>
</file>

<file path=ppt/slides/slide1.xml><?xml version="1.0" encoding="utf-8"?>
<p:sld xmlns:a="http://schemas.openxmlformats.org/drawingml/2006/main" xmlns:r="http://schemas.openxmlformats.org/officeDocument/2006/relationships" xmlns:p="http://schemas.openxmlformats.org/presentationml/2006/main" xmlns:p14="http://schemas.microsoft.com/office/powerpoint/2010/main">
  <p:cSld name="">
    <p:spTree>
      <p:nvGrpSpPr>
        <p:cNvPr id="1" name=""/>
        <p:cNvGrpSpPr/>
        <p:nvPr/>
      </p:nvGrpSpPr>
      <p:grpSpPr>
        <a:xfrm>
          <a:off x="0" y="0"/>
          <a:ext cx="0" cy="0"/>
          <a:chOff x="0" y="0"/>
          <a:chExt cx="0" cy="0"/>
        </a:xfrm>
      </p:grpSpPr>
      <p:sp>
        <p:nvSpPr>
          <p:cNvPr id="3" name="Text 0"/>
          <p:cNvSpPr>
            <a:spLocks/>
          </p:cNvSpPr>
          <p:nvPr/>
        </p:nvSpPr>
        <p:spPr>
          <a:xfrm rot="0">
            <a:off x="864235" y="1704975"/>
            <a:ext cx="7338694" cy="1490345"/>
          </a:xfrm>
          <a:prstGeom prst="rect"/>
          <a:noFill/>
          <a:ln cap="flat" cmpd="sng">
            <a:prstDash/>
          </a:ln>
        </p:spPr>
        <p:txBody>
          <a:bodyPr wrap="none" lIns="0" tIns="0" rIns="0" bIns="0" numCol="1" vert="horz" anchor="t">
            <a:noAutofit/>
          </a:bodyPr>
          <a:lstStyle/>
          <a:p>
            <a:pPr marL="0" indent="0">
              <a:lnSpc>
                <a:spcPts val="5550"/>
              </a:lnSpc>
              <a:buFontTx/>
              <a:buNone/>
            </a:pPr>
            <a:r>
              <a:rPr lang="en-US" sz="7200">
                <a:solidFill>
                  <a:srgbClr val="161613"/>
                </a:solidFill>
                <a:latin typeface="배달의민족 주아" charset="0"/>
                <a:ea typeface="배달의민족 주아" charset="0"/>
                <a:cs typeface="DM Sans Medium" charset="0"/>
              </a:rPr>
              <a:t>교육기관</a:t>
            </a:r>
            <a:r>
              <a:rPr lang="en-US" sz="7200">
                <a:solidFill>
                  <a:srgbClr val="161613"/>
                </a:solidFill>
                <a:latin typeface="배달의민족 주아" charset="0"/>
                <a:ea typeface="배달의민족 주아" charset="0"/>
                <a:cs typeface="DM Sans Medium" charset="0"/>
              </a:rPr>
              <a:t> 관리 시스템</a:t>
            </a:r>
            <a:r>
              <a:rPr lang="ko-KR" altLang="en-US" sz="7200">
                <a:solidFill>
                  <a:srgbClr val="161613"/>
                </a:solidFill>
                <a:latin typeface="배달의민족 주아" charset="0"/>
                <a:ea typeface="배달의민족 주아" charset="0"/>
                <a:cs typeface="DM Sans Medium" charset="0"/>
              </a:rPr>
              <a:t/>
            </a:r>
            <a:br>
              <a:rPr lang="ko-KR" altLang="en-US" sz="7200">
                <a:solidFill>
                  <a:srgbClr val="161613"/>
                </a:solidFill>
                <a:latin typeface="배달의민족 주아" charset="0"/>
                <a:ea typeface="배달의민족 주아" charset="0"/>
                <a:cs typeface="DM Sans Medium" charset="0"/>
              </a:rPr>
            </a:br>
            <a:r>
              <a:rPr lang="en-US" sz="7200">
                <a:solidFill>
                  <a:srgbClr val="161613"/>
                </a:solidFill>
                <a:latin typeface="배달의민족 주아" charset="0"/>
                <a:ea typeface="배달의민족 주아" charset="0"/>
                <a:cs typeface="DM Sans Medium" charset="0"/>
              </a:rPr>
              <a:t>프로젝트</a:t>
            </a:r>
            <a:endParaRPr lang="ko-KR" altLang="en-US" sz="7200">
              <a:solidFill>
                <a:srgbClr val="161613"/>
              </a:solidFill>
              <a:latin typeface="배달의민족 주아" charset="0"/>
              <a:ea typeface="배달의민족 주아" charset="0"/>
              <a:cs typeface="DM Sans Medium" charset="0"/>
            </a:endParaRPr>
          </a:p>
        </p:txBody>
      </p:sp>
      <p:sp>
        <p:nvSpPr>
          <p:cNvPr id="4" name="도형 147"/>
          <p:cNvSpPr>
            <a:spLocks/>
          </p:cNvSpPr>
          <p:nvPr/>
        </p:nvSpPr>
        <p:spPr>
          <a:xfrm>
            <a:off x="865505" y="3336290"/>
            <a:ext cx="7217410" cy="709295"/>
          </a:xfrm>
          <a:prstGeom prst="rect">
            <a:avLst/>
          </a:prstGeom>
          <a:noFill/>
          <a:ln cap="flat" cmpd="sng">
            <a:prstDash/>
          </a:ln>
        </p:spPr>
        <p:txBody>
          <a:bodyPr vert="horz" wrap="none" lIns="0" tIns="0" rIns="0" bIns="0" numCol="1" anchor="t">
            <a:noAutofit/>
          </a:bodyPr>
          <a:lstStyle/>
          <a:p>
            <a:pPr marL="0" indent="0" algn="l">
              <a:lnSpc>
                <a:spcPts val="5550"/>
              </a:lnSpc>
              <a:buFontTx/>
              <a:buNone/>
            </a:pPr>
            <a:r>
              <a:rPr lang="en-US" sz="2000">
                <a:solidFill>
                  <a:srgbClr val="161613"/>
                </a:solidFill>
                <a:latin typeface="배달의민족 주아" charset="0"/>
                <a:ea typeface="배달의민족 주아" charset="0"/>
                <a:cs typeface="DM Sans Medium" charset="0"/>
              </a:rPr>
              <a:t>2조 박지명, 김민도, 황윤재, 홍태훈, 조영선</a:t>
            </a:r>
            <a:endParaRPr lang="ko-KR" altLang="en-US" sz="2000">
              <a:solidFill>
                <a:srgbClr val="161613"/>
              </a:solidFill>
              <a:latin typeface="배달의민족 주아" charset="0"/>
              <a:ea typeface="배달의민족 주아" charset="0"/>
              <a:cs typeface="DM Sans Medium" charset="0"/>
            </a:endParaRPr>
          </a:p>
        </p:txBody>
      </p:sp>
      <p:sp>
        <p:nvSpPr>
          <p:cNvPr id="2" name="직사각형 1">
            <a:extLst>
              <a:ext uri="{FF2B5EF4-FFF2-40B4-BE49-F238E27FC236}">
                <a16:creationId xmlns:a16="http://schemas.microsoft.com/office/drawing/2014/main" id="{AD122F45-7B5A-82D3-CDF9-568C816D4514}"/>
              </a:ext>
            </a:extLst>
          </p:cNvPr>
          <p:cNvSpPr/>
          <p:nvPr/>
        </p:nvSpPr>
        <p:spPr>
          <a:xfrm>
            <a:off x="12670790" y="7636510"/>
            <a:ext cx="1878965" cy="558165"/>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75FFF6EF-D81C-0CE1-9174-99E63C5EDB12}"/>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8FB617AF-D086-5060-BE62-DBCF8AC5771A}"/>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sz="2800">
                <a:solidFill>
                  <a:srgbClr val="161613"/>
                </a:solidFill>
                <a:latin typeface="배달의민족 주아" charset="0"/>
                <a:ea typeface="배달의민족 주아" charset="0"/>
                <a:cs typeface="DM Sans Medium" charset="0"/>
              </a:rPr>
              <a:t>4. </a:t>
            </a:r>
            <a:r>
              <a:rPr lang="ko-KR" altLang="en-US" sz="2800">
                <a:solidFill>
                  <a:srgbClr val="161613"/>
                </a:solidFill>
                <a:latin typeface="배달의민족 주아" charset="0"/>
                <a:ea typeface="배달의민족 주아" charset="0"/>
                <a:cs typeface="DM Sans Medium" charset="0"/>
              </a:rPr>
              <a:t>데이터</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설계</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및</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협업</a:t>
            </a:r>
            <a:endParaRPr lang="ko-KR" altLang="en-US" sz="2800">
              <a:solidFill>
                <a:srgbClr val="161613"/>
              </a:solidFill>
              <a:latin typeface="배달의민족 주아" charset="0"/>
              <a:ea typeface="배달의민족 주아" charset="0"/>
              <a:cs typeface="DM Sans Medium" charset="0"/>
            </a:endParaRPr>
          </a:p>
          <a:p>
            <a:pPr marL="0" indent="0" algn="l">
              <a:lnSpc>
                <a:spcPts val="3500"/>
              </a:lnSpc>
              <a:buFontTx/>
              <a:buNone/>
            </a:pPr>
            <a:endParaRPr lang="ko-KR" altLang="en-US" sz="2800">
              <a:solidFill>
                <a:srgbClr val="161613"/>
              </a:solidFill>
              <a:latin typeface="배달의민족 주아" charset="0"/>
              <a:ea typeface="배달의민족 주아" charset="0"/>
              <a:cs typeface="DM Sans Medium" charset="0"/>
            </a:endParaRPr>
          </a:p>
        </p:txBody>
      </p:sp>
      <p:sp>
        <p:nvSpPr>
          <p:cNvPr id="3" name="Rect 0">
            <a:extLst>
              <a:ext uri="{FF2B5EF4-FFF2-40B4-BE49-F238E27FC236}">
                <a16:creationId xmlns:a16="http://schemas.microsoft.com/office/drawing/2014/main" id="{AAE731FA-20F6-960F-CE3D-BD13CD2448E8}"/>
              </a:ext>
            </a:extLst>
          </p:cNvPr>
          <p:cNvSpPr>
            <a:spLocks/>
          </p:cNvSpPr>
          <p:nvPr/>
        </p:nvSpPr>
        <p:spPr>
          <a:xfrm>
            <a:off x="788670" y="1133475"/>
            <a:ext cx="6268085" cy="283210"/>
          </a:xfrm>
          <a:prstGeom prst="rect">
            <a:avLst/>
          </a:prstGeom>
          <a:noFill/>
          <a:ln cap="flat" cmpd="sng">
            <a:prstDash/>
          </a:ln>
        </p:spPr>
        <p:txBody>
          <a:bodyPr wrap="none" lIns="0" tIns="0" rIns="0" bIns="0" numCol="1" vert="horz" anchor="t">
            <a:noAutofit/>
          </a:bodyPr>
          <a:lstStyle/>
          <a:p>
            <a:pPr marL="0" indent="0" algn="l">
              <a:lnSpc>
                <a:spcPts val="2200"/>
              </a:lnSpc>
              <a:buFontTx/>
              <a:buNone/>
            </a:pPr>
            <a:endParaRPr lang="ko-KR" altLang="en-US" sz="175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BB55349C-C0B2-8811-1221-92648F8AAC3D}"/>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5FD344C1-27FA-A144-BB9E-D63BBD4C9BA1}"/>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9AB80AF9-777E-306F-BD26-95DAD90368D3}"/>
              </a:ext>
            </a:extLst>
          </p:cNvPr>
          <p:cNvSpPr>
            <a:spLocks/>
          </p:cNvSpPr>
          <p:nvPr/>
        </p:nvSpPr>
        <p:spPr>
          <a:xfrm>
            <a:off x="3921125" y="45021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유저 관련 ERD</a:t>
            </a:r>
            <a:endParaRPr lang="ko-KR" altLang="en-US" sz="1600">
              <a:solidFill>
                <a:srgbClr val="161613"/>
              </a:solidFill>
              <a:latin typeface="배달의민족 주아" charset="0"/>
              <a:ea typeface="배달의민족 주아" charset="0"/>
            </a:endParaRPr>
          </a:p>
        </p:txBody>
      </p:sp>
      <p:pic>
        <p:nvPicPr>
          <p:cNvPr id="14" name="그림 13" descr="텍스트, 스크린샷, 번호, 폰트이(가) 표시된 사진  AI 생성 콘텐츠는 정확하지 않을 수 있습니다.">
            <a:extLst>
              <a:ext uri="{FF2B5EF4-FFF2-40B4-BE49-F238E27FC236}">
                <a16:creationId xmlns:a16="http://schemas.microsoft.com/office/drawing/2014/main" id="{F58D8E88-EA9C-74CF-EFB2-F3BCAD0F0BA8}"/>
              </a:ext>
            </a:extLst>
          </p:cNvPr>
          <p:cNvPicPr>
            <a:picLocks noChangeAspect="1"/>
          </p:cNvPicPr>
          <p:nvPr/>
        </p:nvPicPr>
        <p:blipFill>
          <a:blip r:embed="rId3"/>
          <a:stretch>
            <a:fillRect/>
          </a:stretch>
        </p:blipFill>
        <p:spPr>
          <a:xfrm>
            <a:off x="499109" y="1626870"/>
            <a:ext cx="3904615" cy="2705100"/>
          </a:xfrm>
          <a:prstGeom prst="rect">
            <a:avLst/>
          </a:prstGeom>
        </p:spPr>
      </p:pic>
      <p:sp>
        <p:nvSpPr>
          <p:cNvPr id="18" name="Text 2">
            <a:extLst>
              <a:ext uri="{FF2B5EF4-FFF2-40B4-BE49-F238E27FC236}">
                <a16:creationId xmlns:a16="http://schemas.microsoft.com/office/drawing/2014/main" id="{667E4D29-C2C3-6BBA-F0E5-5DD2AEA0A78F}"/>
              </a:ext>
            </a:extLst>
          </p:cNvPr>
          <p:cNvSpPr/>
          <p:nvPr/>
        </p:nvSpPr>
        <p:spPr>
          <a:xfrm>
            <a:off x="874395" y="4906010"/>
            <a:ext cx="12978130" cy="2167255"/>
          </a:xfrm>
          <a:prstGeom prst="rect">
            <a:avLst/>
          </a:prstGeom>
          <a:noFill/>
          <a:ln/>
        </p:spPr>
        <p:txBody>
          <a:bodyPr wrap="square" lIns="0" tIns="0" rIns="0" bIns="0" numCol="1" vert="horz" anchor="t">
            <a:noAutofit/>
          </a:bodyPr>
          <a:lstStyle/>
          <a:p>
            <a:pPr marL="0" indent="0">
              <a:buFont typeface="Inter"/>
              <a:buChar char="•"/>
            </a:pPr>
            <a:r>
              <a:rPr lang="en-US" sz="2000">
                <a:solidFill>
                  <a:srgbClr val="161613"/>
                </a:solidFill>
                <a:latin typeface="배달의민족 주아" charset="0"/>
                <a:ea typeface="배달의민족 주아" charset="0"/>
              </a:rPr>
              <a:t>현황: 초기 설계에서 관리자/교사/수강생을 각각 </a:t>
            </a:r>
            <a:r>
              <a:rPr lang="ko-KR" altLang="en-US" sz="2000">
                <a:solidFill>
                  <a:srgbClr val="161613"/>
                </a:solidFill>
                <a:latin typeface="배달의민족 주아" charset="0"/>
                <a:ea typeface="배달의민족 주아" charset="0"/>
              </a:rPr>
              <a:t>독립</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출발점으로</a:t>
            </a:r>
            <a:r>
              <a:rPr lang="en-US" sz="2000">
                <a:solidFill>
                  <a:srgbClr val="161613"/>
                </a:solidFill>
                <a:latin typeface="배달의민족 주아" charset="0"/>
                <a:ea typeface="배달의민족 주아" charset="0"/>
              </a:rPr>
              <a:t> 봤고, 테이블 간 관계(연결) 정의가 없음</a:t>
            </a:r>
            <a:endParaRPr lang="ko-KR" altLang="en-US" sz="2000">
              <a:solidFill>
                <a:srgbClr val="161613"/>
              </a:solidFill>
              <a:latin typeface="배달의민족 주아" charset="0"/>
              <a:ea typeface="배달의민족 주아" charset="0"/>
            </a:endParaRPr>
          </a:p>
          <a:p>
            <a:pPr marL="0" indent="0">
              <a:buFont typeface="Inter"/>
              <a:buChar char="•"/>
            </a:pPr>
            <a:endParaRPr lang="ko-KR" altLang="en-US" sz="2000">
              <a:solidFill>
                <a:srgbClr val="161613"/>
              </a:solidFill>
              <a:latin typeface="배달의민족 주아" charset="0"/>
              <a:ea typeface="배달의민족 주아" charset="0"/>
            </a:endParaRPr>
          </a:p>
          <a:p>
            <a:pPr marL="0" indent="0">
              <a:buFont typeface="Inter"/>
              <a:buChar char="•"/>
            </a:pPr>
            <a:r>
              <a:rPr lang="en-US" sz="2000">
                <a:solidFill>
                  <a:srgbClr val="161613"/>
                </a:solidFill>
                <a:latin typeface="배달의민족 주아" charset="0"/>
                <a:ea typeface="배달의민족 주아" charset="0"/>
              </a:rPr>
              <a:t>문제: 특정 기능 수행 시 별도 조건 없이 “해당 사용자가 한다”로 판단하게 됨 → 권한 검증/데이터 일관성 약해짐</a:t>
            </a:r>
            <a:endParaRPr lang="ko-KR" altLang="en-US" sz="2000">
              <a:solidFill>
                <a:srgbClr val="161613"/>
              </a:solidFill>
              <a:latin typeface="배달의민족 주아" charset="0"/>
              <a:ea typeface="배달의민족 주아" charset="0"/>
            </a:endParaRPr>
          </a:p>
          <a:p>
            <a:pPr marL="0" indent="0">
              <a:buFont typeface="Inter"/>
              <a:buChar char="•"/>
            </a:pPr>
            <a:endParaRPr lang="ko-KR" altLang="en-US" sz="2000">
              <a:solidFill>
                <a:srgbClr val="161613"/>
              </a:solidFill>
              <a:latin typeface="배달의민족 주아" charset="0"/>
              <a:ea typeface="배달의민족 주아" charset="0"/>
              <a:cs typeface="Calibri" charset="0"/>
            </a:endParaRPr>
          </a:p>
          <a:p>
            <a:pPr marL="0" indent="0">
              <a:buFont typeface="Inter"/>
              <a:buChar char="•"/>
            </a:pPr>
            <a:r>
              <a:rPr lang="ko-KR" altLang="en-US" sz="2000">
                <a:solidFill>
                  <a:srgbClr val="161613"/>
                </a:solidFill>
                <a:latin typeface="배달의민족 주아" charset="0"/>
                <a:ea typeface="배달의민족 주아" charset="0"/>
              </a:rPr>
              <a:t>개선</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의견</a:t>
            </a:r>
            <a:r>
              <a:rPr lang="en-US" sz="2000">
                <a:solidFill>
                  <a:srgbClr val="161613"/>
                </a:solidFill>
                <a:latin typeface="배달의민족 주아" charset="0"/>
                <a:ea typeface="배달의민족 주아" charset="0"/>
              </a:rPr>
              <a:t>:</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사용자</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연결</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기준을</a:t>
            </a:r>
            <a:r>
              <a:rPr lang="en-US" sz="2000">
                <a:solidFill>
                  <a:srgbClr val="161613"/>
                </a:solidFill>
                <a:latin typeface="배달의민족 주아" charset="0"/>
                <a:ea typeface="배달의민족 주아" charset="0"/>
              </a:rPr>
              <a:t> </a:t>
            </a:r>
            <a:r>
              <a:rPr lang="en-US" altLang="ko-KR" sz="2000">
                <a:solidFill>
                  <a:srgbClr val="161613"/>
                </a:solidFill>
                <a:latin typeface="배달의민족 주아" charset="0"/>
                <a:ea typeface="배달의민족 주아" charset="0"/>
              </a:rPr>
              <a:t>“</a:t>
            </a:r>
            <a:r>
              <a:rPr lang="ko-KR" altLang="en-US" sz="2000">
                <a:solidFill>
                  <a:srgbClr val="161613"/>
                </a:solidFill>
                <a:latin typeface="배달의민족 주아" charset="0"/>
                <a:ea typeface="배달의민족 주아" charset="0"/>
              </a:rPr>
              <a:t>역할</a:t>
            </a:r>
            <a:r>
              <a:rPr lang="en-US" sz="2000">
                <a:solidFill>
                  <a:srgbClr val="161613"/>
                </a:solidFill>
                <a:latin typeface="배달의민족 주아" charset="0"/>
                <a:ea typeface="배달의민족 주아" charset="0"/>
              </a:rPr>
              <a:t>(</a:t>
            </a:r>
            <a:r>
              <a:rPr lang="ko-KR" altLang="en-US" sz="2000">
                <a:solidFill>
                  <a:srgbClr val="161613"/>
                </a:solidFill>
                <a:latin typeface="배달의민족 주아" charset="0"/>
                <a:ea typeface="배달의민족 주아" charset="0"/>
              </a:rPr>
              <a:t>권한</a:t>
            </a:r>
            <a:r>
              <a:rPr lang="en-US" sz="2000">
                <a:solidFill>
                  <a:srgbClr val="161613"/>
                </a:solidFill>
                <a:latin typeface="배달의민족 주아" charset="0"/>
                <a:ea typeface="배달의민족 주아" charset="0"/>
              </a:rPr>
              <a:t>)”</a:t>
            </a:r>
            <a:r>
              <a:rPr lang="ko-KR" altLang="en-US" sz="2000">
                <a:solidFill>
                  <a:srgbClr val="161613"/>
                </a:solidFill>
                <a:latin typeface="배달의민족 주아" charset="0"/>
                <a:ea typeface="배달의민족 주아" charset="0"/>
              </a:rPr>
              <a:t>로</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통일하고</a:t>
            </a:r>
            <a:r>
              <a:rPr lang="en-US" sz="2000">
                <a:solidFill>
                  <a:srgbClr val="161613"/>
                </a:solidFill>
                <a:latin typeface="배달의민족 주아" charset="0"/>
                <a:ea typeface="배달의민족 주아" charset="0"/>
              </a:rPr>
              <a:t>, 권한을 통해 </a:t>
            </a:r>
            <a:r>
              <a:rPr lang="ko-KR" altLang="en-US" sz="2000">
                <a:solidFill>
                  <a:srgbClr val="161613"/>
                </a:solidFill>
                <a:latin typeface="배달의민족 주아" charset="0"/>
                <a:ea typeface="배달의민족 주아" charset="0"/>
              </a:rPr>
              <a:t>필요한</a:t>
            </a:r>
            <a:r>
              <a:rPr lang="en-US"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관계</a:t>
            </a:r>
            <a:r>
              <a:rPr lang="en-US"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맺는</a:t>
            </a:r>
            <a:r>
              <a:rPr lang="en-US"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방향이</a:t>
            </a:r>
            <a:r>
              <a:rPr lang="en-US"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맞음</a:t>
            </a:r>
            <a:endParaRPr lang="ko-KR" altLang="en-US" sz="2000">
              <a:solidFill>
                <a:srgbClr val="161613"/>
              </a:solidFill>
              <a:latin typeface="배달의민족 주아" charset="0"/>
              <a:ea typeface="배달의민족 주아" charset="0"/>
            </a:endParaRPr>
          </a:p>
          <a:p>
            <a:pPr marL="0" indent="0">
              <a:buFont typeface="Inter"/>
              <a:buChar char="•"/>
            </a:pPr>
            <a:endParaRPr lang="ko-KR" altLang="en-US" sz="2000">
              <a:solidFill>
                <a:srgbClr val="161613"/>
              </a:solidFill>
              <a:latin typeface="배달의민족 주아" charset="0"/>
              <a:ea typeface="배달의민족 주아" charset="0"/>
              <a:cs typeface="Calibri" charset="0"/>
            </a:endParaRPr>
          </a:p>
          <a:p>
            <a:pPr marL="0" indent="0">
              <a:buFont typeface="Inter"/>
              <a:buChar char="•"/>
            </a:pPr>
            <a:r>
              <a:rPr lang="ko-KR" altLang="en-US" sz="2000">
                <a:solidFill>
                  <a:srgbClr val="161613"/>
                </a:solidFill>
                <a:latin typeface="배달의민족 주아" charset="0"/>
                <a:ea typeface="배달의민족 주아" charset="0"/>
              </a:rPr>
              <a:t>결론</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권한</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컬럼</a:t>
            </a:r>
            <a:r>
              <a:rPr lang="en-US" altLang="ko-KR" sz="2000">
                <a:solidFill>
                  <a:srgbClr val="161613"/>
                </a:solidFill>
                <a:latin typeface="배달의민족 주아" charset="0"/>
                <a:ea typeface="배달의민족 주아" charset="0"/>
              </a:rPr>
              <a:t>(</a:t>
            </a:r>
            <a:r>
              <a:rPr lang="ko-KR" altLang="en-US" sz="2000">
                <a:solidFill>
                  <a:srgbClr val="161613"/>
                </a:solidFill>
                <a:latin typeface="배달의민족 주아" charset="0"/>
                <a:ea typeface="배달의민족 주아" charset="0"/>
              </a:rPr>
              <a:t>또는</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권한</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테이블</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추가한다면</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제시한</a:t>
            </a:r>
            <a:r>
              <a:rPr lang="en-US" altLang="ko-KR" sz="2000">
                <a:solidFill>
                  <a:srgbClr val="161613"/>
                </a:solidFill>
                <a:latin typeface="배달의민족 주아" charset="0"/>
                <a:ea typeface="배달의민족 주아" charset="0"/>
              </a:rPr>
              <a:t> 3</a:t>
            </a:r>
            <a:r>
              <a:rPr lang="ko-KR" altLang="en-US" sz="2000">
                <a:solidFill>
                  <a:srgbClr val="161613"/>
                </a:solidFill>
                <a:latin typeface="배달의민족 주아" charset="0"/>
                <a:ea typeface="배달의민족 주아" charset="0"/>
              </a:rPr>
              <a:t>번</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구조가</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가장</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바람직한</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개선</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방향임</a:t>
            </a:r>
            <a:endParaRPr lang="ko-KR" altLang="en-US" sz="2000">
              <a:solidFill>
                <a:srgbClr val="161613"/>
              </a:solidFill>
              <a:latin typeface="배달의민족 주아" charset="0"/>
              <a:ea typeface="배달의민족 주아"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0" indent="0">
              <a:lnSpc>
                <a:spcPts val="2850"/>
              </a:lnSpc>
              <a:buFontTx/>
              <a:buNone/>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p:txBody>
      </p:sp>
      <p:pic>
        <p:nvPicPr>
          <p:cNvPr id="6" name="그림 5" descr="텍스트, 스크린샷, 번호, 도표이(가) 표시된 사진  AI 생성 콘텐츠는 정확하지 않을 수 있습니다.">
            <a:extLst>
              <a:ext uri="{FF2B5EF4-FFF2-40B4-BE49-F238E27FC236}">
                <a16:creationId xmlns:a16="http://schemas.microsoft.com/office/drawing/2014/main" id="{DC17ECFC-2353-D012-DFC5-8C426EC2864F}"/>
              </a:ext>
            </a:extLst>
          </p:cNvPr>
          <p:cNvPicPr>
            <a:picLocks noChangeAspect="1"/>
          </p:cNvPicPr>
          <p:nvPr/>
        </p:nvPicPr>
        <p:blipFill>
          <a:blip r:embed="rId4"/>
          <a:stretch>
            <a:fillRect/>
          </a:stretch>
        </p:blipFill>
        <p:spPr>
          <a:xfrm>
            <a:off x="4894580" y="1621790"/>
            <a:ext cx="3893820" cy="2710180"/>
          </a:xfrm>
          <a:prstGeom prst="rect">
            <a:avLst/>
          </a:prstGeom>
        </p:spPr>
      </p:pic>
      <p:pic>
        <p:nvPicPr>
          <p:cNvPr id="15" name="그림 14" descr="텍스트, 스크린샷, 폰트, 번호이(가) 표시된 사진  AI 생성 콘텐츠는 정확하지 않을 수 있습니다.">
            <a:extLst>
              <a:ext uri="{FF2B5EF4-FFF2-40B4-BE49-F238E27FC236}">
                <a16:creationId xmlns:a16="http://schemas.microsoft.com/office/drawing/2014/main" id="{9F23C3F6-3A2F-72CC-3235-7D49B27EC8FB}"/>
              </a:ext>
            </a:extLst>
          </p:cNvPr>
          <p:cNvPicPr>
            <a:picLocks noChangeAspect="1"/>
          </p:cNvPicPr>
          <p:nvPr/>
        </p:nvPicPr>
        <p:blipFill>
          <a:blip r:embed="rId5"/>
          <a:stretch>
            <a:fillRect/>
          </a:stretch>
        </p:blipFill>
        <p:spPr>
          <a:xfrm>
            <a:off x="9391650" y="1620520"/>
            <a:ext cx="4717415" cy="2715260"/>
          </a:xfrm>
          <a:prstGeom prst="rect">
            <a:avLst/>
          </a:prstGeom>
        </p:spPr>
      </p:pic>
      <p:sp>
        <p:nvSpPr>
          <p:cNvPr id="16" name="화살표: 오른쪽 15">
            <a:extLst>
              <a:ext uri="{FF2B5EF4-FFF2-40B4-BE49-F238E27FC236}">
                <a16:creationId xmlns:a16="http://schemas.microsoft.com/office/drawing/2014/main" id="{C7E746CD-3448-3394-5D7B-4FCB694AC08D}"/>
              </a:ext>
            </a:extLst>
          </p:cNvPr>
          <p:cNvSpPr/>
          <p:nvPr/>
        </p:nvSpPr>
        <p:spPr>
          <a:xfrm>
            <a:off x="4514850" y="2731770"/>
            <a:ext cx="263525" cy="240665"/>
          </a:xfrm>
          <a:prstGeom prst="rightArrow">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sp>
        <p:nvSpPr>
          <p:cNvPr id="19" name="화살표: 오른쪽 18">
            <a:extLst>
              <a:ext uri="{FF2B5EF4-FFF2-40B4-BE49-F238E27FC236}">
                <a16:creationId xmlns:a16="http://schemas.microsoft.com/office/drawing/2014/main" id="{0F09486E-8D15-5BD5-C55D-4C03F252CE64}"/>
              </a:ext>
            </a:extLst>
          </p:cNvPr>
          <p:cNvSpPr/>
          <p:nvPr/>
        </p:nvSpPr>
        <p:spPr>
          <a:xfrm>
            <a:off x="8961120" y="2731770"/>
            <a:ext cx="263525" cy="240665"/>
          </a:xfrm>
          <a:prstGeom prst="rightArrow">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sp>
        <p:nvSpPr>
          <p:cNvPr id="21" name="TextBox 20">
            <a:extLst>
              <a:ext uri="{FF2B5EF4-FFF2-40B4-BE49-F238E27FC236}">
                <a16:creationId xmlns:a16="http://schemas.microsoft.com/office/drawing/2014/main" id="{7937A798-DB6E-52B5-1FA7-89CC20536884}"/>
              </a:ext>
            </a:extLst>
          </p:cNvPr>
          <p:cNvSpPr txBox="1"/>
          <p:nvPr/>
        </p:nvSpPr>
        <p:spPr>
          <a:xfrm>
            <a:off x="4080510" y="1631950"/>
            <a:ext cx="1391285" cy="368935"/>
          </a:xfrm>
          <a:prstGeom prst="rect">
            <a:avLst/>
          </a:prstGeom>
          <a:noFill/>
        </p:spPr>
        <p:txBody>
          <a:bodyPr wrap="square" lIns="91440" tIns="45720" rIns="91440" bIns="45720" numCol="1" vert="horz" anchor="t">
            <a:spAutoFit/>
          </a:bodyPr>
          <a:lstStyle/>
          <a:p>
            <a:pPr marL="0" indent="0">
              <a:buFontTx/>
              <a:buNone/>
            </a:pPr>
            <a:r>
              <a:rPr lang="ko-KR" altLang="en-US">
                <a:latin typeface="배달의민족 주아" charset="0"/>
                <a:ea typeface="배달의민족 주아" charset="0"/>
                <a:cs typeface="Calibri" charset="0"/>
              </a:rPr>
              <a:t>1</a:t>
            </a:r>
            <a:endParaRPr lang="ko-KR" altLang="en-US">
              <a:latin typeface="배달의민족 주아" charset="0"/>
              <a:ea typeface="배달의민족 주아" charset="0"/>
              <a:cs typeface="Calibri" charset="0"/>
            </a:endParaRPr>
          </a:p>
        </p:txBody>
      </p:sp>
      <p:sp>
        <p:nvSpPr>
          <p:cNvPr id="22" name="TextBox 21">
            <a:extLst>
              <a:ext uri="{FF2B5EF4-FFF2-40B4-BE49-F238E27FC236}">
                <a16:creationId xmlns:a16="http://schemas.microsoft.com/office/drawing/2014/main" id="{A9D56DCF-4F3C-FF5B-2648-919227B41B48}"/>
              </a:ext>
            </a:extLst>
          </p:cNvPr>
          <p:cNvSpPr txBox="1"/>
          <p:nvPr/>
        </p:nvSpPr>
        <p:spPr>
          <a:xfrm>
            <a:off x="8526780" y="1620520"/>
            <a:ext cx="1391285" cy="368935"/>
          </a:xfrm>
          <a:prstGeom prst="rect">
            <a:avLst/>
          </a:prstGeom>
          <a:noFill/>
        </p:spPr>
        <p:txBody>
          <a:bodyPr wrap="square" lIns="91440" tIns="45720" rIns="91440" bIns="45720" numCol="1" vert="horz" anchor="t">
            <a:spAutoFit/>
          </a:bodyPr>
          <a:lstStyle/>
          <a:p>
            <a:pPr marL="0" indent="0">
              <a:buFontTx/>
              <a:buNone/>
            </a:pPr>
            <a:r>
              <a:rPr lang="ko-KR" altLang="en-US">
                <a:latin typeface="배달의민족 주아" charset="0"/>
                <a:ea typeface="배달의민족 주아" charset="0"/>
                <a:cs typeface="Calibri" charset="0"/>
              </a:rPr>
              <a:t>2</a:t>
            </a:r>
            <a:endParaRPr lang="ko-KR" altLang="en-US">
              <a:latin typeface="배달의민족 주아" charset="0"/>
              <a:ea typeface="배달의민족 주아" charset="0"/>
              <a:cs typeface="Calibri" charset="0"/>
            </a:endParaRPr>
          </a:p>
        </p:txBody>
      </p:sp>
      <p:sp>
        <p:nvSpPr>
          <p:cNvPr id="23" name="TextBox 22">
            <a:extLst>
              <a:ext uri="{FF2B5EF4-FFF2-40B4-BE49-F238E27FC236}">
                <a16:creationId xmlns:a16="http://schemas.microsoft.com/office/drawing/2014/main" id="{9C036DC6-30DA-014D-B5AC-A164492F49FC}"/>
              </a:ext>
            </a:extLst>
          </p:cNvPr>
          <p:cNvSpPr txBox="1"/>
          <p:nvPr/>
        </p:nvSpPr>
        <p:spPr>
          <a:xfrm>
            <a:off x="13853160" y="1631950"/>
            <a:ext cx="271145" cy="368935"/>
          </a:xfrm>
          <a:prstGeom prst="rect">
            <a:avLst/>
          </a:prstGeom>
          <a:noFill/>
        </p:spPr>
        <p:txBody>
          <a:bodyPr wrap="square" lIns="91440" tIns="45720" rIns="91440" bIns="45720" numCol="1" vert="horz" anchor="t">
            <a:spAutoFit/>
          </a:bodyPr>
          <a:lstStyle/>
          <a:p>
            <a:pPr marL="0" indent="0">
              <a:buFontTx/>
              <a:buNone/>
            </a:pPr>
            <a:r>
              <a:rPr lang="ko-KR" altLang="en-US">
                <a:latin typeface="배달의민족 주아" charset="0"/>
                <a:ea typeface="배달의민족 주아" charset="0"/>
                <a:cs typeface="Calibri" charset="0"/>
              </a:rPr>
              <a:t>3</a:t>
            </a:r>
            <a:endParaRPr lang="ko-KR" altLang="en-US">
              <a:latin typeface="배달의민족 주아" charset="0"/>
              <a:ea typeface="배달의민족 주아" charset="0"/>
              <a:cs typeface="Calibri" charset="0"/>
            </a:endParaRPr>
          </a:p>
        </p:txBody>
      </p:sp>
    </p:spTree>
    <p:extLst>
      <p:ext uri="{BB962C8B-B14F-4D97-AF65-F5344CB8AC3E}">
        <p14:creationId xmlns:p14="http://schemas.microsoft.com/office/powerpoint/2010/main" val="12544018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09DB9F3E-CF91-03C5-ABF8-AA55A4C1DB65}"/>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8EEA9B20-CF92-D7D8-961C-4E9E5C8F0773}"/>
              </a:ext>
            </a:extLst>
          </p:cNvPr>
          <p:cNvSpPr>
            <a:spLocks/>
          </p:cNvSpPr>
          <p:nvPr/>
        </p:nvSpPr>
        <p:spPr>
          <a:xfrm>
            <a:off x="788670" y="391160"/>
            <a:ext cx="3606165" cy="451485"/>
          </a:xfrm>
          <a:prstGeom prst="rect">
            <a:avLst/>
          </a:prstGeom>
          <a:noFill/>
          <a:ln cap="flat" cmpd="sng">
            <a:prstDash/>
          </a:ln>
        </p:spPr>
        <p:txBody>
          <a:bodyPr vert="horz" wrap="none" lIns="0" tIns="0" rIns="0" bIns="0" numCol="1" anchor="t">
            <a:noAutofit/>
          </a:bodyPr>
          <a:lstStyle/>
          <a:p>
            <a:r>
              <a:rPr lang="en-US" sz="2800" dirty="0">
                <a:solidFill>
                  <a:srgbClr val="161613"/>
                </a:solidFill>
                <a:latin typeface="배달의민족 주아"/>
                <a:ea typeface="배달의민족 주아"/>
                <a:cs typeface="DM Sans Medium" charset="0"/>
              </a:rPr>
              <a:t>4. </a:t>
            </a:r>
            <a:r>
              <a:rPr lang="ko-KR" altLang="en-US" sz="2800" dirty="0">
                <a:solidFill>
                  <a:srgbClr val="161613"/>
                </a:solidFill>
                <a:latin typeface="배달의민족 주아"/>
                <a:ea typeface="배달의민족 주아"/>
                <a:cs typeface="DM Sans Medium" charset="0"/>
              </a:rPr>
              <a:t>데이터</a:t>
            </a:r>
            <a:r>
              <a:rPr lang="en-US" sz="2800" dirty="0">
                <a:solidFill>
                  <a:srgbClr val="161613"/>
                </a:solidFill>
                <a:latin typeface="배달의민족 주아"/>
                <a:ea typeface="배달의민족 주아"/>
                <a:cs typeface="DM Sans Medium" charset="0"/>
              </a:rPr>
              <a:t> </a:t>
            </a:r>
            <a:r>
              <a:rPr lang="ko-KR" altLang="en-US" sz="2800" dirty="0">
                <a:solidFill>
                  <a:srgbClr val="161613"/>
                </a:solidFill>
                <a:latin typeface="배달의민족 주아"/>
                <a:ea typeface="배달의민족 주아"/>
                <a:cs typeface="DM Sans Medium" charset="0"/>
              </a:rPr>
              <a:t>설계</a:t>
            </a:r>
            <a:r>
              <a:rPr lang="en-US" sz="2800" dirty="0">
                <a:solidFill>
                  <a:srgbClr val="161613"/>
                </a:solidFill>
                <a:latin typeface="배달의민족 주아"/>
                <a:ea typeface="배달의민족 주아"/>
                <a:cs typeface="DM Sans Medium" charset="0"/>
              </a:rPr>
              <a:t> </a:t>
            </a:r>
            <a:r>
              <a:rPr lang="ko-KR" altLang="en-US" sz="2800" dirty="0">
                <a:solidFill>
                  <a:srgbClr val="161613"/>
                </a:solidFill>
                <a:latin typeface="배달의민족 주아"/>
                <a:ea typeface="배달의민족 주아"/>
                <a:cs typeface="DM Sans Medium" charset="0"/>
              </a:rPr>
              <a:t>및</a:t>
            </a:r>
            <a:r>
              <a:rPr lang="en-US" sz="2800" dirty="0">
                <a:solidFill>
                  <a:srgbClr val="161613"/>
                </a:solidFill>
                <a:latin typeface="배달의민족 주아"/>
                <a:ea typeface="배달의민족 주아"/>
                <a:cs typeface="DM Sans Medium" charset="0"/>
              </a:rPr>
              <a:t> </a:t>
            </a:r>
            <a:r>
              <a:rPr lang="ko-KR" altLang="en-US" sz="2800" dirty="0">
                <a:solidFill>
                  <a:srgbClr val="161613"/>
                </a:solidFill>
                <a:latin typeface="배달의민족 주아"/>
                <a:ea typeface="배달의민족 주아"/>
                <a:cs typeface="DM Sans Medium" charset="0"/>
              </a:rPr>
              <a:t>협업</a:t>
            </a:r>
            <a:endParaRPr lang="en-US" sz="2800" dirty="0">
              <a:solidFill>
                <a:srgbClr val="000000"/>
              </a:solidFill>
              <a:latin typeface="배달의민족 주아"/>
              <a:ea typeface="배달의민족 주아"/>
              <a:cs typeface="DM Sans Medium" charset="0"/>
            </a:endParaRPr>
          </a:p>
          <a:p>
            <a:pPr marL="0" indent="0" algn="l">
              <a:lnSpc>
                <a:spcPts val="3500"/>
              </a:lnSpc>
              <a:buFontTx/>
              <a:buNone/>
            </a:pPr>
            <a:endParaRPr lang="en-US" altLang="ko-KR" sz="2800" dirty="0">
              <a:solidFill>
                <a:srgbClr val="161613"/>
              </a:solidFill>
              <a:latin typeface="배달의민족 주아"/>
              <a:ea typeface="배달의민족 주아"/>
              <a:cs typeface="DM Sans Medium" charset="0"/>
            </a:endParaRPr>
          </a:p>
        </p:txBody>
      </p:sp>
      <p:sp>
        <p:nvSpPr>
          <p:cNvPr id="3" name="Rect 0">
            <a:extLst>
              <a:ext uri="{FF2B5EF4-FFF2-40B4-BE49-F238E27FC236}">
                <a16:creationId xmlns:a16="http://schemas.microsoft.com/office/drawing/2014/main" id="{CC024F71-B9D7-D6FF-1FBF-C1DDDF82FB7B}"/>
              </a:ext>
            </a:extLst>
          </p:cNvPr>
          <p:cNvSpPr>
            <a:spLocks/>
          </p:cNvSpPr>
          <p:nvPr/>
        </p:nvSpPr>
        <p:spPr>
          <a:xfrm>
            <a:off x="788670" y="1133475"/>
            <a:ext cx="6267450" cy="282575"/>
          </a:xfrm>
          <a:prstGeom prst="rect">
            <a:avLst/>
          </a:prstGeom>
          <a:noFill/>
          <a:ln cap="flat" cmpd="sng">
            <a:prstDash/>
          </a:ln>
        </p:spPr>
        <p:txBody>
          <a:bodyPr vert="horz" wrap="none" lIns="0" tIns="0" rIns="0" bIns="0" numCol="1" anchor="t">
            <a:noAutofit/>
          </a:bodyPr>
          <a:lstStyle/>
          <a:p>
            <a:pPr marL="0" indent="0" algn="l">
              <a:lnSpc>
                <a:spcPts val="2200"/>
              </a:lnSpc>
              <a:buFontTx/>
              <a:buNone/>
            </a:pPr>
            <a:endParaRPr lang="ko-KR" altLang="en-US" sz="175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01125D44-29B1-E514-80B7-B92139CDB7A1}"/>
              </a:ext>
            </a:extLst>
          </p:cNvPr>
          <p:cNvSpPr/>
          <p:nvPr/>
        </p:nvSpPr>
        <p:spPr>
          <a:xfrm>
            <a:off x="12670790" y="7616825"/>
            <a:ext cx="1959610" cy="578485"/>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화살표 연결선 6">
            <a:extLst>
              <a:ext uri="{FF2B5EF4-FFF2-40B4-BE49-F238E27FC236}">
                <a16:creationId xmlns:a16="http://schemas.microsoft.com/office/drawing/2014/main" id="{8B036AE7-BD45-2AEA-DD59-92D6395BDAD8}"/>
              </a:ext>
            </a:extLst>
          </p:cNvPr>
          <p:cNvCxnSpPr/>
          <p:nvPr/>
        </p:nvCxnSpPr>
        <p:spPr>
          <a:xfrm>
            <a:off x="789305" y="836295"/>
            <a:ext cx="13142595" cy="27305"/>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061A068D-D6B5-6D9A-59EB-3C93720409AF}"/>
              </a:ext>
            </a:extLst>
          </p:cNvPr>
          <p:cNvSpPr>
            <a:spLocks/>
          </p:cNvSpPr>
          <p:nvPr/>
        </p:nvSpPr>
        <p:spPr>
          <a:xfrm>
            <a:off x="3921125" y="450215"/>
            <a:ext cx="3606165" cy="451485"/>
          </a:xfrm>
          <a:prstGeom prst="rect">
            <a:avLst/>
          </a:prstGeom>
          <a:noFill/>
          <a:ln cap="flat" cmpd="sng">
            <a:prstDash/>
          </a:ln>
        </p:spPr>
        <p:txBody>
          <a:bodyPr vert="horz" wrap="none" lIns="0" tIns="0" rIns="0" bIns="0" numCol="1" anchor="t">
            <a:noAutofit/>
          </a:bodyPr>
          <a:lstStyle/>
          <a:p>
            <a:pPr>
              <a:lnSpc>
                <a:spcPts val="3500"/>
              </a:lnSpc>
            </a:pPr>
            <a:r>
              <a:rPr lang="en-US" altLang="ko-KR" sz="1600" dirty="0" err="1">
                <a:solidFill>
                  <a:srgbClr val="161613"/>
                </a:solidFill>
                <a:latin typeface="배달의민족 주아"/>
                <a:ea typeface="배달의민족 주아"/>
              </a:rPr>
              <a:t>수강생</a:t>
            </a:r>
            <a:r>
              <a:rPr lang="en-US" altLang="ko-KR" sz="1600" dirty="0">
                <a:solidFill>
                  <a:srgbClr val="161613"/>
                </a:solidFill>
                <a:latin typeface="배달의민족 주아"/>
                <a:ea typeface="배달의민족 주아"/>
              </a:rPr>
              <a:t> </a:t>
            </a:r>
            <a:r>
              <a:rPr lang="en-US" altLang="ko-KR" sz="1600" dirty="0" err="1">
                <a:solidFill>
                  <a:srgbClr val="161613"/>
                </a:solidFill>
                <a:latin typeface="배달의민족 주아"/>
                <a:ea typeface="배달의민족 주아"/>
              </a:rPr>
              <a:t>관련</a:t>
            </a:r>
            <a:r>
              <a:rPr lang="en-US" altLang="ko-KR" sz="1600" dirty="0">
                <a:solidFill>
                  <a:srgbClr val="161613"/>
                </a:solidFill>
                <a:latin typeface="배달의민족 주아"/>
                <a:ea typeface="배달의민족 주아"/>
              </a:rPr>
              <a:t> ERD</a:t>
            </a:r>
          </a:p>
        </p:txBody>
      </p:sp>
      <p:sp>
        <p:nvSpPr>
          <p:cNvPr id="18" name="Text 2">
            <a:extLst>
              <a:ext uri="{FF2B5EF4-FFF2-40B4-BE49-F238E27FC236}">
                <a16:creationId xmlns:a16="http://schemas.microsoft.com/office/drawing/2014/main" id="{EBA0F1CF-2D1B-3963-B8F8-D62B7FCC640D}"/>
              </a:ext>
            </a:extLst>
          </p:cNvPr>
          <p:cNvSpPr/>
          <p:nvPr/>
        </p:nvSpPr>
        <p:spPr>
          <a:xfrm>
            <a:off x="4778375" y="1541145"/>
            <a:ext cx="9530715" cy="4252595"/>
          </a:xfrm>
          <a:prstGeom prst="rect">
            <a:avLst/>
          </a:prstGeom>
          <a:noFill/>
          <a:ln/>
        </p:spPr>
        <p:txBody>
          <a:bodyPr vert="horz" wrap="square" lIns="0" tIns="0" rIns="0" bIns="0" numCol="1" anchor="t">
            <a:noAutofit/>
          </a:bodyPr>
          <a:lstStyle/>
          <a:p>
            <a:pPr>
              <a:buFont typeface="Arial"/>
              <a:buChar char="•"/>
            </a:pPr>
            <a:r>
              <a:rPr lang="ko-KR" altLang="en-US" sz="2000" dirty="0">
                <a:solidFill>
                  <a:srgbClr val="161613"/>
                </a:solidFill>
                <a:latin typeface="배달의민족 주아"/>
                <a:ea typeface="배달의민족 주아"/>
                <a:cs typeface="+mn-lt"/>
              </a:rPr>
              <a:t>의도</a:t>
            </a:r>
            <a:r>
              <a:rPr lang="en-US" sz="2000" dirty="0">
                <a:solidFill>
                  <a:srgbClr val="161613"/>
                </a:solidFill>
                <a:latin typeface="배달의민족 주아"/>
                <a:ea typeface="배달의민족 주아"/>
                <a:cs typeface="+mn-lt"/>
              </a:rPr>
              <a:t>: </a:t>
            </a:r>
            <a:r>
              <a:rPr lang="en-US" sz="2000" dirty="0" err="1">
                <a:solidFill>
                  <a:srgbClr val="161613"/>
                </a:solidFill>
                <a:latin typeface="배달의민족 주아"/>
                <a:ea typeface="배달의민족 주아"/>
                <a:cs typeface="+mn-lt"/>
              </a:rPr>
              <a:t>수강생</a:t>
            </a:r>
            <a:r>
              <a:rPr lang="ko-KR" altLang="en-US" sz="2000" dirty="0">
                <a:solidFill>
                  <a:srgbClr val="161613"/>
                </a:solidFill>
                <a:latin typeface="배달의민족 주아"/>
                <a:ea typeface="배달의민족 주아"/>
                <a:cs typeface="+mn-lt"/>
              </a:rPr>
              <a:t>을</a:t>
            </a:r>
            <a:r>
              <a:rPr lang="en-US"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별도</a:t>
            </a:r>
            <a:r>
              <a:rPr lang="en-US"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실체로</a:t>
            </a:r>
            <a:r>
              <a:rPr lang="en-US"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분리한</a:t>
            </a:r>
            <a:r>
              <a:rPr lang="en-US"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게</a:t>
            </a:r>
            <a:r>
              <a:rPr lang="en-US"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아니라</a:t>
            </a:r>
            <a:r>
              <a:rPr lang="en-US" sz="2000" dirty="0">
                <a:solidFill>
                  <a:srgbClr val="161613"/>
                </a:solidFill>
                <a:latin typeface="배달의민족 주아"/>
                <a:ea typeface="배달의민족 주아"/>
                <a:cs typeface="+mn-lt"/>
              </a:rPr>
              <a:t>, </a:t>
            </a:r>
            <a:br>
              <a:rPr lang="en-US" altLang="ko-KR" sz="2000" dirty="0">
                <a:solidFill>
                  <a:srgbClr val="161613"/>
                </a:solidFill>
                <a:latin typeface="배달의민족 주아"/>
                <a:ea typeface="배달의민족 주아"/>
                <a:cs typeface="+mn-lt"/>
              </a:rPr>
            </a:br>
            <a:r>
              <a:rPr lang="ko-KR" altLang="en-US" sz="2000" dirty="0">
                <a:solidFill>
                  <a:srgbClr val="161613"/>
                </a:solidFill>
                <a:latin typeface="배달의민족 주아"/>
                <a:ea typeface="배달의민족 주아"/>
                <a:cs typeface="+mn-lt"/>
              </a:rPr>
              <a:t> 유저가</a:t>
            </a:r>
            <a:r>
              <a:rPr lang="en-US"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수강</a:t>
            </a:r>
            <a:r>
              <a:rPr lang="en-US" sz="2000" dirty="0">
                <a:solidFill>
                  <a:srgbClr val="161613"/>
                </a:solidFill>
                <a:latin typeface="배달의민족 주아"/>
                <a:ea typeface="배달의민족 주아"/>
                <a:cs typeface="+mn-lt"/>
              </a:rPr>
              <a:t>(</a:t>
            </a:r>
            <a:r>
              <a:rPr lang="ko-KR" altLang="en-US" sz="2000" dirty="0">
                <a:solidFill>
                  <a:srgbClr val="161613"/>
                </a:solidFill>
                <a:latin typeface="배달의민족 주아"/>
                <a:ea typeface="배달의민족 주아"/>
                <a:cs typeface="+mn-lt"/>
              </a:rPr>
              <a:t>등록</a:t>
            </a:r>
            <a:r>
              <a:rPr lang="en-US"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행위를</a:t>
            </a:r>
            <a:r>
              <a:rPr lang="en-US"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했다는</a:t>
            </a:r>
            <a:r>
              <a:rPr lang="en-US"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관계</a:t>
            </a:r>
            <a:r>
              <a:rPr lang="en-US" sz="2000" dirty="0">
                <a:solidFill>
                  <a:srgbClr val="161613"/>
                </a:solidFill>
                <a:latin typeface="배달의민족 주아"/>
                <a:ea typeface="배달의민족 주아"/>
                <a:cs typeface="+mn-lt"/>
              </a:rPr>
              <a:t>/</a:t>
            </a:r>
            <a:r>
              <a:rPr lang="ko-KR" altLang="en-US" sz="2000" dirty="0">
                <a:solidFill>
                  <a:srgbClr val="161613"/>
                </a:solidFill>
                <a:latin typeface="배달의민족 주아"/>
                <a:ea typeface="배달의민족 주아"/>
                <a:cs typeface="+mn-lt"/>
              </a:rPr>
              <a:t>이력을</a:t>
            </a:r>
            <a:r>
              <a:rPr lang="en-US"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저장하려고</a:t>
            </a:r>
            <a:r>
              <a:rPr lang="en-US"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만든</a:t>
            </a:r>
            <a:r>
              <a:rPr lang="en-US"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테이블</a:t>
            </a:r>
            <a:endParaRPr lang="en-US" sz="2000" dirty="0">
              <a:solidFill>
                <a:srgbClr val="161613"/>
              </a:solidFill>
              <a:latin typeface="배달의민족 주아"/>
              <a:ea typeface="배달의민족 주아"/>
              <a:cs typeface="Calibri"/>
            </a:endParaRPr>
          </a:p>
          <a:p>
            <a:pPr>
              <a:buFont typeface="Arial"/>
              <a:buChar char="•"/>
            </a:pPr>
            <a:endParaRPr lang="ko-KR" altLang="en-US" sz="2000" dirty="0">
              <a:solidFill>
                <a:srgbClr val="161613"/>
              </a:solidFill>
              <a:latin typeface="배달의민족 주아"/>
              <a:ea typeface="배달의민족 주아"/>
              <a:cs typeface="+mn-lt"/>
            </a:endParaRPr>
          </a:p>
          <a:p>
            <a:pPr>
              <a:buFont typeface="Arial"/>
              <a:buChar char="•"/>
            </a:pPr>
            <a:r>
              <a:rPr lang="ko-KR" altLang="en-US" sz="2000" dirty="0">
                <a:solidFill>
                  <a:srgbClr val="161613"/>
                </a:solidFill>
                <a:latin typeface="배달의민족 주아"/>
                <a:ea typeface="배달의민족 주아"/>
                <a:cs typeface="+mn-lt"/>
              </a:rPr>
              <a:t>이유</a:t>
            </a:r>
            <a:r>
              <a:rPr lang="en-US" altLang="ko-KR"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유저</a:t>
            </a:r>
            <a:r>
              <a:rPr lang="en-US" sz="2000" dirty="0">
                <a:solidFill>
                  <a:srgbClr val="161613"/>
                </a:solidFill>
                <a:latin typeface="배달의민족 주아"/>
                <a:ea typeface="배달의민족 주아"/>
                <a:cs typeface="+mn-lt"/>
              </a:rPr>
              <a:t> 1</a:t>
            </a:r>
            <a:r>
              <a:rPr lang="ko-KR" altLang="en-US" sz="2000" dirty="0">
                <a:solidFill>
                  <a:srgbClr val="161613"/>
                </a:solidFill>
                <a:latin typeface="배달의민족 주아"/>
                <a:ea typeface="배달의민족 주아"/>
                <a:cs typeface="+mn-lt"/>
              </a:rPr>
              <a:t>명이</a:t>
            </a:r>
            <a:r>
              <a:rPr lang="en-US"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여러</a:t>
            </a:r>
            <a:r>
              <a:rPr lang="en-US"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과정</a:t>
            </a:r>
            <a:r>
              <a:rPr lang="en-US"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등록</a:t>
            </a:r>
            <a:r>
              <a:rPr lang="en-US"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가능</a:t>
            </a:r>
            <a:r>
              <a:rPr lang="en-US" sz="2000" dirty="0">
                <a:solidFill>
                  <a:srgbClr val="161613"/>
                </a:solidFill>
                <a:latin typeface="배달의민족 주아"/>
                <a:ea typeface="배달의민족 주아"/>
                <a:cs typeface="+mn-lt"/>
              </a:rPr>
              <a:t>, </a:t>
            </a:r>
            <a:br>
              <a:rPr lang="en-US" altLang="ko-KR" sz="2000" dirty="0">
                <a:solidFill>
                  <a:srgbClr val="161613"/>
                </a:solidFill>
                <a:latin typeface="배달의민족 주아"/>
                <a:ea typeface="배달의민족 주아"/>
                <a:cs typeface="+mn-lt"/>
              </a:rPr>
            </a:br>
            <a:r>
              <a:rPr lang="ko-KR" altLang="en-US" sz="2000" dirty="0">
                <a:solidFill>
                  <a:srgbClr val="161613"/>
                </a:solidFill>
                <a:latin typeface="배달의민족 주아"/>
                <a:ea typeface="배달의민족 주아"/>
                <a:cs typeface="+mn-lt"/>
              </a:rPr>
              <a:t> 과정</a:t>
            </a:r>
            <a:r>
              <a:rPr lang="en-US" altLang="ko-KR" sz="2000" dirty="0">
                <a:solidFill>
                  <a:srgbClr val="161613"/>
                </a:solidFill>
                <a:latin typeface="배달의민족 주아"/>
                <a:ea typeface="배달의민족 주아"/>
                <a:cs typeface="+mn-lt"/>
              </a:rPr>
              <a:t> 1</a:t>
            </a:r>
            <a:r>
              <a:rPr lang="ko-KR" altLang="en-US" sz="2000" dirty="0">
                <a:solidFill>
                  <a:srgbClr val="161613"/>
                </a:solidFill>
                <a:latin typeface="배달의민족 주아"/>
                <a:ea typeface="배달의민족 주아"/>
                <a:cs typeface="+mn-lt"/>
              </a:rPr>
              <a:t>개에</a:t>
            </a:r>
            <a:r>
              <a:rPr lang="en-US" altLang="ko-KR"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여러</a:t>
            </a:r>
            <a:r>
              <a:rPr lang="en-US" altLang="ko-KR"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유저</a:t>
            </a:r>
            <a:r>
              <a:rPr lang="en-US" altLang="ko-KR"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등록</a:t>
            </a:r>
            <a:r>
              <a:rPr lang="en-US" altLang="ko-KR"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가능이라서</a:t>
            </a:r>
            <a:r>
              <a:rPr lang="en-US" altLang="ko-KR"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유저</a:t>
            </a:r>
            <a:r>
              <a:rPr lang="en-US" altLang="ko-KR" sz="2000" dirty="0">
                <a:solidFill>
                  <a:srgbClr val="161613"/>
                </a:solidFill>
                <a:latin typeface="배달의민족 주아"/>
                <a:ea typeface="배달의민족 주아"/>
                <a:cs typeface="+mn-lt"/>
              </a:rPr>
              <a:t>↔</a:t>
            </a:r>
            <a:r>
              <a:rPr lang="ko-KR" altLang="en-US" sz="2000" dirty="0">
                <a:solidFill>
                  <a:srgbClr val="161613"/>
                </a:solidFill>
                <a:latin typeface="배달의민족 주아"/>
                <a:ea typeface="배달의민족 주아"/>
                <a:cs typeface="+mn-lt"/>
              </a:rPr>
              <a:t>과정이</a:t>
            </a:r>
            <a:r>
              <a:rPr lang="en-US" altLang="ko-KR" sz="2000" dirty="0">
                <a:solidFill>
                  <a:srgbClr val="161613"/>
                </a:solidFill>
                <a:latin typeface="배달의민족 주아"/>
                <a:ea typeface="배달의민족 주아"/>
                <a:cs typeface="+mn-lt"/>
              </a:rPr>
              <a:t> N:N </a:t>
            </a:r>
            <a:r>
              <a:rPr lang="ko-KR" altLang="en-US" sz="2000" dirty="0">
                <a:solidFill>
                  <a:srgbClr val="161613"/>
                </a:solidFill>
                <a:latin typeface="배달의민족 주아"/>
                <a:ea typeface="배달의민족 주아"/>
                <a:cs typeface="+mn-lt"/>
              </a:rPr>
              <a:t>구조</a:t>
            </a:r>
            <a:endParaRPr lang="en-US" sz="2000" dirty="0">
              <a:solidFill>
                <a:srgbClr val="161613"/>
              </a:solidFill>
              <a:latin typeface="배달의민족 주아"/>
              <a:ea typeface="배달의민족 주아"/>
              <a:cs typeface="+mn-lt"/>
            </a:endParaRPr>
          </a:p>
          <a:p>
            <a:pPr>
              <a:buFont typeface="Arial"/>
              <a:buChar char="•"/>
            </a:pPr>
            <a:endParaRPr lang="ko-KR" altLang="en-US" sz="2000" dirty="0">
              <a:solidFill>
                <a:srgbClr val="161613"/>
              </a:solidFill>
              <a:latin typeface="배달의민족 주아"/>
              <a:ea typeface="배달의민족 주아"/>
              <a:cs typeface="+mn-lt"/>
            </a:endParaRPr>
          </a:p>
          <a:p>
            <a:pPr>
              <a:buFont typeface="Arial"/>
              <a:buChar char="•"/>
            </a:pPr>
            <a:r>
              <a:rPr lang="ko-KR" altLang="en-US" sz="2000" dirty="0">
                <a:solidFill>
                  <a:srgbClr val="161613"/>
                </a:solidFill>
                <a:latin typeface="배달의민족 주아"/>
                <a:ea typeface="배달의민족 주아"/>
                <a:cs typeface="+mn-lt"/>
              </a:rPr>
              <a:t>해결</a:t>
            </a:r>
            <a:r>
              <a:rPr lang="en-US" altLang="ko-KR" sz="2000" dirty="0">
                <a:solidFill>
                  <a:srgbClr val="161613"/>
                </a:solidFill>
                <a:latin typeface="배달의민족 주아"/>
                <a:ea typeface="배달의민족 주아"/>
                <a:cs typeface="+mn-lt"/>
              </a:rPr>
              <a:t>: N:N </a:t>
            </a:r>
            <a:r>
              <a:rPr lang="ko-KR" altLang="en-US" sz="2000" dirty="0">
                <a:solidFill>
                  <a:srgbClr val="161613"/>
                </a:solidFill>
                <a:latin typeface="배달의민족 주아"/>
                <a:ea typeface="배달의민족 주아"/>
                <a:cs typeface="+mn-lt"/>
              </a:rPr>
              <a:t>직접</a:t>
            </a:r>
            <a:r>
              <a:rPr lang="en-US" altLang="ko-KR"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연결</a:t>
            </a:r>
            <a:r>
              <a:rPr lang="en-US" altLang="ko-KR"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못</a:t>
            </a:r>
            <a:r>
              <a:rPr lang="en-US" altLang="ko-KR"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하니까</a:t>
            </a:r>
            <a:r>
              <a:rPr lang="en-US" altLang="ko-KR"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수강생</a:t>
            </a:r>
            <a:r>
              <a:rPr lang="en-US" altLang="ko-KR" sz="2000" dirty="0">
                <a:solidFill>
                  <a:srgbClr val="161613"/>
                </a:solidFill>
                <a:latin typeface="배달의민족 주아"/>
                <a:ea typeface="배달의민족 주아"/>
                <a:cs typeface="+mn-lt"/>
              </a:rPr>
              <a:t>(=</a:t>
            </a:r>
            <a:r>
              <a:rPr lang="ko-KR" altLang="en-US" sz="2000" dirty="0">
                <a:solidFill>
                  <a:srgbClr val="161613"/>
                </a:solidFill>
                <a:latin typeface="배달의민족 주아"/>
                <a:ea typeface="배달의민족 주아"/>
                <a:cs typeface="+mn-lt"/>
              </a:rPr>
              <a:t>수강</a:t>
            </a:r>
            <a:r>
              <a:rPr lang="en-US" altLang="ko-KR" sz="2000" dirty="0">
                <a:solidFill>
                  <a:srgbClr val="161613"/>
                </a:solidFill>
                <a:latin typeface="배달의민족 주아"/>
                <a:ea typeface="배달의민족 주아"/>
                <a:cs typeface="+mn-lt"/>
              </a:rPr>
              <a:t>/</a:t>
            </a:r>
            <a:r>
              <a:rPr lang="ko-KR" altLang="en-US" sz="2000" dirty="0">
                <a:solidFill>
                  <a:srgbClr val="161613"/>
                </a:solidFill>
                <a:latin typeface="배달의민족 주아"/>
                <a:ea typeface="배달의민족 주아"/>
                <a:cs typeface="+mn-lt"/>
              </a:rPr>
              <a:t>등록</a:t>
            </a:r>
            <a:r>
              <a:rPr lang="en-US" altLang="ko-KR"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테이블을</a:t>
            </a:r>
            <a:r>
              <a:rPr lang="en-US" altLang="ko-KR"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중간에</a:t>
            </a:r>
            <a:r>
              <a:rPr lang="en-US" altLang="ko-KR"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둬서</a:t>
            </a:r>
            <a:r>
              <a:rPr lang="en-US" altLang="ko-KR" sz="2000" dirty="0">
                <a:solidFill>
                  <a:srgbClr val="161613"/>
                </a:solidFill>
                <a:latin typeface="배달의민족 주아"/>
                <a:ea typeface="배달의민족 주아"/>
                <a:cs typeface="+mn-lt"/>
              </a:rPr>
              <a:t> 1:N + N:1</a:t>
            </a:r>
            <a:r>
              <a:rPr lang="ko-KR" altLang="en-US" sz="2000" dirty="0">
                <a:solidFill>
                  <a:srgbClr val="161613"/>
                </a:solidFill>
                <a:latin typeface="배달의민족 주아"/>
                <a:ea typeface="배달의민족 주아"/>
                <a:cs typeface="+mn-lt"/>
              </a:rPr>
              <a:t>로</a:t>
            </a:r>
            <a:r>
              <a:rPr lang="en-US" altLang="ko-KR"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풀어낸</a:t>
            </a:r>
            <a:r>
              <a:rPr lang="en-US" altLang="ko-KR"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구조</a:t>
            </a:r>
            <a:endParaRPr lang="en-US" sz="2000" dirty="0">
              <a:solidFill>
                <a:srgbClr val="161613"/>
              </a:solidFill>
              <a:latin typeface="배달의민족 주아"/>
              <a:ea typeface="배달의민족 주아"/>
              <a:cs typeface="Calibri"/>
            </a:endParaRPr>
          </a:p>
          <a:p>
            <a:pPr>
              <a:buFont typeface="Arial"/>
              <a:buChar char="•"/>
            </a:pPr>
            <a:endParaRPr lang="ko-KR" altLang="en-US" sz="2000" dirty="0">
              <a:solidFill>
                <a:srgbClr val="161613"/>
              </a:solidFill>
              <a:latin typeface="배달의민족 주아"/>
              <a:ea typeface="배달의민족 주아"/>
              <a:cs typeface="+mn-lt"/>
            </a:endParaRPr>
          </a:p>
          <a:p>
            <a:pPr>
              <a:buFont typeface="Arial"/>
              <a:buChar char="•"/>
            </a:pPr>
            <a:r>
              <a:rPr lang="en-US" sz="2000" dirty="0" err="1">
                <a:solidFill>
                  <a:srgbClr val="161613"/>
                </a:solidFill>
                <a:latin typeface="배달의민족 주아"/>
                <a:ea typeface="배달의민족 주아"/>
                <a:cs typeface="+mn-lt"/>
              </a:rPr>
              <a:t>추가</a:t>
            </a:r>
            <a:r>
              <a:rPr lang="en-US" sz="2000" dirty="0">
                <a:solidFill>
                  <a:srgbClr val="161613"/>
                </a:solidFill>
                <a:latin typeface="배달의민족 주아"/>
                <a:ea typeface="배달의민족 주아"/>
                <a:cs typeface="+mn-lt"/>
              </a:rPr>
              <a:t> </a:t>
            </a:r>
            <a:r>
              <a:rPr lang="en-US" sz="2000" dirty="0" err="1">
                <a:solidFill>
                  <a:srgbClr val="161613"/>
                </a:solidFill>
                <a:latin typeface="배달의민족 주아"/>
                <a:ea typeface="배달의민족 주아"/>
                <a:cs typeface="+mn-lt"/>
              </a:rPr>
              <a:t>효과</a:t>
            </a:r>
            <a:r>
              <a:rPr lang="en-US" sz="2000" dirty="0">
                <a:solidFill>
                  <a:srgbClr val="161613"/>
                </a:solidFill>
                <a:latin typeface="배달의민족 주아"/>
                <a:ea typeface="배달의민족 주아"/>
                <a:cs typeface="+mn-lt"/>
              </a:rPr>
              <a:t>: </a:t>
            </a:r>
            <a:r>
              <a:rPr lang="en-US" sz="2000" dirty="0" err="1">
                <a:solidFill>
                  <a:srgbClr val="161613"/>
                </a:solidFill>
                <a:latin typeface="배달의민족 주아"/>
                <a:ea typeface="배달의민족 주아"/>
                <a:cs typeface="+mn-lt"/>
              </a:rPr>
              <a:t>수강상태</a:t>
            </a:r>
            <a:r>
              <a:rPr lang="en-US" sz="2000" dirty="0">
                <a:solidFill>
                  <a:srgbClr val="161613"/>
                </a:solidFill>
                <a:latin typeface="배달의민족 주아"/>
                <a:ea typeface="배달의민족 주아"/>
                <a:cs typeface="+mn-lt"/>
              </a:rPr>
              <a:t> </a:t>
            </a:r>
            <a:r>
              <a:rPr lang="en-US" sz="2000" dirty="0" err="1">
                <a:solidFill>
                  <a:srgbClr val="161613"/>
                </a:solidFill>
                <a:latin typeface="배달의민족 주아"/>
                <a:ea typeface="배달의민족 주아"/>
                <a:cs typeface="+mn-lt"/>
              </a:rPr>
              <a:t>같은</a:t>
            </a:r>
            <a:r>
              <a:rPr lang="en-US" sz="2000" dirty="0">
                <a:solidFill>
                  <a:srgbClr val="161613"/>
                </a:solidFill>
                <a:latin typeface="배달의민족 주아"/>
                <a:ea typeface="배달의민족 주아"/>
                <a:cs typeface="+mn-lt"/>
              </a:rPr>
              <a:t> </a:t>
            </a:r>
            <a:r>
              <a:rPr lang="en-US" sz="2000" dirty="0" err="1">
                <a:solidFill>
                  <a:srgbClr val="161613"/>
                </a:solidFill>
                <a:latin typeface="배달의민족 주아"/>
                <a:ea typeface="배달의민족 주아"/>
                <a:cs typeface="+mn-lt"/>
              </a:rPr>
              <a:t>관계</a:t>
            </a:r>
            <a:r>
              <a:rPr lang="en-US" sz="2000" dirty="0">
                <a:solidFill>
                  <a:srgbClr val="161613"/>
                </a:solidFill>
                <a:latin typeface="배달의민족 주아"/>
                <a:ea typeface="배달의민족 주아"/>
                <a:cs typeface="+mn-lt"/>
              </a:rPr>
              <a:t> </a:t>
            </a:r>
            <a:r>
              <a:rPr lang="en-US" sz="2000" dirty="0" err="1">
                <a:solidFill>
                  <a:srgbClr val="161613"/>
                </a:solidFill>
                <a:latin typeface="배달의민족 주아"/>
                <a:ea typeface="배달의민족 주아"/>
                <a:cs typeface="+mn-lt"/>
              </a:rPr>
              <a:t>속성</a:t>
            </a:r>
            <a:r>
              <a:rPr lang="en-US" sz="2000" dirty="0">
                <a:solidFill>
                  <a:srgbClr val="161613"/>
                </a:solidFill>
                <a:latin typeface="배달의민족 주아"/>
                <a:ea typeface="배달의민족 주아"/>
                <a:cs typeface="+mn-lt"/>
              </a:rPr>
              <a:t>(</a:t>
            </a:r>
            <a:r>
              <a:rPr lang="en-US" sz="2000" dirty="0" err="1">
                <a:solidFill>
                  <a:srgbClr val="161613"/>
                </a:solidFill>
                <a:latin typeface="배달의민족 주아"/>
                <a:ea typeface="배달의민족 주아"/>
                <a:cs typeface="+mn-lt"/>
              </a:rPr>
              <a:t>대기</a:t>
            </a:r>
            <a:r>
              <a:rPr lang="en-US" sz="2000" dirty="0">
                <a:solidFill>
                  <a:srgbClr val="161613"/>
                </a:solidFill>
                <a:latin typeface="배달의민족 주아"/>
                <a:ea typeface="배달의민족 주아"/>
                <a:cs typeface="+mn-lt"/>
              </a:rPr>
              <a:t>/</a:t>
            </a:r>
            <a:r>
              <a:rPr lang="en-US" sz="2000" dirty="0" err="1">
                <a:solidFill>
                  <a:srgbClr val="161613"/>
                </a:solidFill>
                <a:latin typeface="배달의민족 주아"/>
                <a:ea typeface="배달의민족 주아"/>
                <a:cs typeface="+mn-lt"/>
              </a:rPr>
              <a:t>진행</a:t>
            </a:r>
            <a:r>
              <a:rPr lang="en-US" sz="2000" dirty="0">
                <a:solidFill>
                  <a:srgbClr val="161613"/>
                </a:solidFill>
                <a:latin typeface="배달의민족 주아"/>
                <a:ea typeface="배달의민족 주아"/>
                <a:cs typeface="+mn-lt"/>
              </a:rPr>
              <a:t>/</a:t>
            </a:r>
            <a:r>
              <a:rPr lang="en-US" sz="2000" dirty="0" err="1">
                <a:solidFill>
                  <a:srgbClr val="161613"/>
                </a:solidFill>
                <a:latin typeface="배달의민족 주아"/>
                <a:ea typeface="배달의민족 주아"/>
                <a:cs typeface="+mn-lt"/>
              </a:rPr>
              <a:t>종료</a:t>
            </a:r>
            <a:r>
              <a:rPr lang="en-US" sz="2000" dirty="0">
                <a:solidFill>
                  <a:srgbClr val="161613"/>
                </a:solidFill>
                <a:latin typeface="배달의민족 주아"/>
                <a:ea typeface="배달의민족 주아"/>
                <a:cs typeface="+mn-lt"/>
              </a:rPr>
              <a:t> 등)도 </a:t>
            </a:r>
            <a:r>
              <a:rPr lang="en-US" sz="2000" dirty="0" err="1">
                <a:solidFill>
                  <a:srgbClr val="161613"/>
                </a:solidFill>
                <a:latin typeface="배달의민족 주아"/>
                <a:ea typeface="배달의민족 주아"/>
                <a:cs typeface="+mn-lt"/>
              </a:rPr>
              <a:t>중간</a:t>
            </a:r>
            <a:r>
              <a:rPr lang="en-US" sz="2000" dirty="0">
                <a:solidFill>
                  <a:srgbClr val="161613"/>
                </a:solidFill>
                <a:latin typeface="배달의민족 주아"/>
                <a:ea typeface="배달의민족 주아"/>
                <a:cs typeface="+mn-lt"/>
              </a:rPr>
              <a:t> </a:t>
            </a:r>
            <a:r>
              <a:rPr lang="en-US" sz="2000" dirty="0" err="1">
                <a:solidFill>
                  <a:srgbClr val="161613"/>
                </a:solidFill>
                <a:latin typeface="배달의민족 주아"/>
                <a:ea typeface="배달의민족 주아"/>
                <a:cs typeface="+mn-lt"/>
              </a:rPr>
              <a:t>테이블에</a:t>
            </a:r>
            <a:r>
              <a:rPr lang="en-US" sz="2000" dirty="0">
                <a:solidFill>
                  <a:srgbClr val="161613"/>
                </a:solidFill>
                <a:latin typeface="배달의민족 주아"/>
                <a:ea typeface="배달의민족 주아"/>
                <a:cs typeface="+mn-lt"/>
              </a:rPr>
              <a:t> </a:t>
            </a:r>
            <a:r>
              <a:rPr lang="en-US" sz="2000" dirty="0" err="1">
                <a:solidFill>
                  <a:srgbClr val="161613"/>
                </a:solidFill>
                <a:latin typeface="배달의민족 주아"/>
                <a:ea typeface="배달의민족 주아"/>
                <a:cs typeface="+mn-lt"/>
              </a:rPr>
              <a:t>자연스럽게</a:t>
            </a:r>
            <a:r>
              <a:rPr lang="en-US" sz="2000" dirty="0">
                <a:solidFill>
                  <a:srgbClr val="161613"/>
                </a:solidFill>
                <a:latin typeface="배달의민족 주아"/>
                <a:ea typeface="배달의민족 주아"/>
                <a:cs typeface="+mn-lt"/>
              </a:rPr>
              <a:t> </a:t>
            </a:r>
            <a:r>
              <a:rPr lang="en-US" sz="2000" dirty="0" err="1">
                <a:solidFill>
                  <a:srgbClr val="161613"/>
                </a:solidFill>
                <a:latin typeface="배달의민족 주아"/>
                <a:ea typeface="배달의민족 주아"/>
                <a:cs typeface="+mn-lt"/>
              </a:rPr>
              <a:t>붙일</a:t>
            </a:r>
            <a:r>
              <a:rPr lang="en-US" sz="2000" dirty="0">
                <a:solidFill>
                  <a:srgbClr val="161613"/>
                </a:solidFill>
                <a:latin typeface="배달의민족 주아"/>
                <a:ea typeface="배달의민족 주아"/>
                <a:cs typeface="+mn-lt"/>
              </a:rPr>
              <a:t> 수 </a:t>
            </a:r>
            <a:r>
              <a:rPr lang="en-US" sz="2000" dirty="0" err="1">
                <a:solidFill>
                  <a:srgbClr val="161613"/>
                </a:solidFill>
                <a:latin typeface="배달의민족 주아"/>
                <a:ea typeface="배달의민족 주아"/>
                <a:cs typeface="+mn-lt"/>
              </a:rPr>
              <a:t>있게</a:t>
            </a:r>
            <a:r>
              <a:rPr lang="en-US" sz="2000" dirty="0">
                <a:solidFill>
                  <a:srgbClr val="161613"/>
                </a:solidFill>
                <a:latin typeface="배달의민족 주아"/>
                <a:ea typeface="배달의민족 주아"/>
                <a:cs typeface="+mn-lt"/>
              </a:rPr>
              <a:t> 됨.</a:t>
            </a:r>
            <a:endParaRPr lang="en-US" sz="2000" dirty="0">
              <a:latin typeface="배달의민족 주아"/>
              <a:ea typeface="배달의민족 주아"/>
            </a:endParaRPr>
          </a:p>
          <a:p>
            <a:pPr>
              <a:buFont typeface="Arial"/>
              <a:buChar char="•"/>
            </a:pPr>
            <a:endParaRPr lang="en-US" sz="2000" dirty="0">
              <a:solidFill>
                <a:srgbClr val="161613"/>
              </a:solidFill>
              <a:latin typeface="배달의민족 주아"/>
              <a:ea typeface="배달의민족 주아"/>
              <a:cs typeface="Calibri"/>
            </a:endParaRPr>
          </a:p>
          <a:p>
            <a:pPr marL="342900" indent="-342900">
              <a:lnSpc>
                <a:spcPts val="2850"/>
              </a:lnSpc>
              <a:buFont typeface="Inter"/>
              <a:buChar char="•"/>
            </a:pPr>
            <a:endParaRPr lang="en-US" altLang="ko-KR" sz="2000" dirty="0">
              <a:solidFill>
                <a:srgbClr val="161613"/>
              </a:solidFill>
              <a:latin typeface="배달의민족 주아"/>
              <a:ea typeface="배달의민족 주아"/>
              <a:cs typeface="Inter" charset="0"/>
            </a:endParaRPr>
          </a:p>
          <a:p>
            <a:pPr marL="342900" indent="-342900">
              <a:lnSpc>
                <a:spcPts val="2850"/>
              </a:lnSpc>
              <a:buFont typeface="Inter"/>
              <a:buChar char="•"/>
            </a:pPr>
            <a:endParaRPr lang="en-US" altLang="ko-KR" sz="2000" dirty="0">
              <a:solidFill>
                <a:srgbClr val="161613"/>
              </a:solidFill>
              <a:latin typeface="배달의민족 주아"/>
              <a:ea typeface="배달의민족 주아"/>
              <a:cs typeface="Inter" charset="0"/>
            </a:endParaRPr>
          </a:p>
          <a:p>
            <a:pPr marL="342900" indent="-342900">
              <a:lnSpc>
                <a:spcPts val="2850"/>
              </a:lnSpc>
              <a:buFont typeface="Inter"/>
              <a:buChar char="•"/>
            </a:pPr>
            <a:endParaRPr lang="en-US" altLang="ko-KR" sz="2000">
              <a:solidFill>
                <a:srgbClr val="161613"/>
              </a:solidFill>
              <a:latin typeface="배달의민족 주아"/>
              <a:ea typeface="배달의민족 주아"/>
              <a:cs typeface="Inter" charset="0"/>
            </a:endParaRPr>
          </a:p>
          <a:p>
            <a:pPr marL="342900" indent="-342900">
              <a:lnSpc>
                <a:spcPts val="2850"/>
              </a:lnSpc>
              <a:buFont typeface="Inter"/>
              <a:buChar char="•"/>
            </a:pPr>
            <a:endParaRPr lang="en-US" altLang="ko-KR" sz="2000" dirty="0">
              <a:solidFill>
                <a:srgbClr val="161613"/>
              </a:solidFill>
              <a:latin typeface="배달의민족 주아"/>
              <a:ea typeface="배달의민족 주아"/>
              <a:cs typeface="Inter" charset="0"/>
            </a:endParaRPr>
          </a:p>
          <a:p>
            <a:pPr marL="342900" indent="-342900">
              <a:lnSpc>
                <a:spcPts val="2850"/>
              </a:lnSpc>
              <a:buFont typeface="Inter"/>
              <a:buChar char="•"/>
            </a:pPr>
            <a:endParaRPr lang="en-US" altLang="ko-KR" sz="2000" dirty="0">
              <a:solidFill>
                <a:srgbClr val="161613"/>
              </a:solidFill>
              <a:latin typeface="배달의민족 주아"/>
              <a:ea typeface="배달의민족 주아"/>
              <a:cs typeface="Inter" charset="0"/>
            </a:endParaRPr>
          </a:p>
          <a:p>
            <a:pPr marL="342900" indent="-342900">
              <a:lnSpc>
                <a:spcPts val="2850"/>
              </a:lnSpc>
              <a:buFont typeface="Inter"/>
              <a:buChar char="•"/>
            </a:pPr>
            <a:endParaRPr lang="en-US" altLang="ko-KR" sz="2000" dirty="0">
              <a:solidFill>
                <a:srgbClr val="161613"/>
              </a:solidFill>
              <a:latin typeface="배달의민족 주아"/>
              <a:ea typeface="배달의민족 주아"/>
              <a:cs typeface="Inter" charset="0"/>
            </a:endParaRPr>
          </a:p>
        </p:txBody>
      </p:sp>
      <p:sp>
        <p:nvSpPr>
          <p:cNvPr id="11" name="Text 2">
            <a:extLst>
              <a:ext uri="{FF2B5EF4-FFF2-40B4-BE49-F238E27FC236}">
                <a16:creationId xmlns:a16="http://schemas.microsoft.com/office/drawing/2014/main" id="{9D486C6C-CA01-9CD0-6099-CA741B84064D}"/>
              </a:ext>
            </a:extLst>
          </p:cNvPr>
          <p:cNvSpPr/>
          <p:nvPr/>
        </p:nvSpPr>
        <p:spPr>
          <a:xfrm>
            <a:off x="7218045" y="4681220"/>
            <a:ext cx="6245225" cy="2178050"/>
          </a:xfrm>
          <a:prstGeom prst="rect">
            <a:avLst/>
          </a:prstGeom>
          <a:noFill/>
          <a:ln/>
        </p:spPr>
        <p:txBody>
          <a:bodyPr vert="horz" wrap="square" lIns="0" tIns="0" rIns="0" bIns="0" numCol="1" anchor="t">
            <a:noAutofit/>
          </a:bodyPr>
          <a:lstStyle/>
          <a:p>
            <a:pPr marL="342900" indent="-342900">
              <a:lnSpc>
                <a:spcPts val="2850"/>
              </a:lnSpc>
              <a:buFont typeface="Inter"/>
              <a:buChar char="•"/>
            </a:pPr>
            <a:endParaRPr lang="en-US" altLang="ko-KR" sz="1600">
              <a:solidFill>
                <a:srgbClr val="161613"/>
              </a:solidFill>
              <a:latin typeface="배달의민족 주아"/>
              <a:ea typeface="배달의민족 주아"/>
              <a:cs typeface="Inter" charset="0"/>
            </a:endParaRPr>
          </a:p>
          <a:p>
            <a:pPr marL="342900" indent="-342900">
              <a:lnSpc>
                <a:spcPts val="2850"/>
              </a:lnSpc>
              <a:buFont typeface="Inter"/>
              <a:buChar char="•"/>
            </a:pPr>
            <a:endParaRPr lang="en-US" altLang="ko-KR" sz="1600" dirty="0">
              <a:solidFill>
                <a:srgbClr val="161613"/>
              </a:solidFill>
              <a:latin typeface="배달의민족 주아"/>
              <a:ea typeface="배달의민족 주아"/>
              <a:cs typeface="Inter" charset="0"/>
            </a:endParaRPr>
          </a:p>
          <a:p>
            <a:pPr marL="342900" indent="-342900">
              <a:lnSpc>
                <a:spcPts val="2850"/>
              </a:lnSpc>
              <a:buFont typeface="Inter"/>
              <a:buChar char="•"/>
            </a:pPr>
            <a:endParaRPr lang="en-US" altLang="ko-KR" sz="1400" dirty="0">
              <a:solidFill>
                <a:srgbClr val="161613"/>
              </a:solidFill>
              <a:latin typeface="배달의민족 주아"/>
              <a:ea typeface="배달의민족 주아"/>
              <a:cs typeface="Inter" charset="0"/>
            </a:endParaRPr>
          </a:p>
          <a:p>
            <a:pPr marL="342900" indent="-342900">
              <a:lnSpc>
                <a:spcPts val="2850"/>
              </a:lnSpc>
              <a:buFont typeface="Inter"/>
              <a:buChar char="•"/>
            </a:pPr>
            <a:endParaRPr lang="en-US" altLang="ko-KR" sz="1400" dirty="0">
              <a:solidFill>
                <a:srgbClr val="161613"/>
              </a:solidFill>
              <a:latin typeface="배달의민족 주아"/>
              <a:ea typeface="배달의민족 주아"/>
              <a:cs typeface="Inter" charset="0"/>
            </a:endParaRPr>
          </a:p>
        </p:txBody>
      </p:sp>
      <p:pic>
        <p:nvPicPr>
          <p:cNvPr id="9" name="그림 8">
            <a:extLst>
              <a:ext uri="{FF2B5EF4-FFF2-40B4-BE49-F238E27FC236}">
                <a16:creationId xmlns:a16="http://schemas.microsoft.com/office/drawing/2014/main" id="{BE80BBE1-5E21-5B47-B2B2-E081E7DF64DA}"/>
              </a:ext>
            </a:extLst>
          </p:cNvPr>
          <p:cNvPicPr>
            <a:picLocks noChangeAspect="1"/>
          </p:cNvPicPr>
          <p:nvPr/>
        </p:nvPicPr>
        <p:blipFill>
          <a:blip r:embed="rId3"/>
          <a:stretch>
            <a:fillRect/>
          </a:stretch>
        </p:blipFill>
        <p:spPr>
          <a:xfrm>
            <a:off x="784860" y="1544955"/>
            <a:ext cx="3810635" cy="5444490"/>
          </a:xfrm>
          <a:prstGeom prst="rect">
            <a:avLst/>
          </a:prstGeom>
        </p:spPr>
      </p:pic>
    </p:spTree>
    <p:extLst>
      <p:ext uri="{BB962C8B-B14F-4D97-AF65-F5344CB8AC3E}">
        <p14:creationId xmlns:p14="http://schemas.microsoft.com/office/powerpoint/2010/main" val="20758352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7513D6BB-ABF2-F285-DAB2-81E14A19638C}"/>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89414E77-5FD9-4D43-5F7D-D506F7A0B2CA}"/>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buFontTx/>
              <a:buNone/>
            </a:pPr>
            <a:r>
              <a:rPr lang="en-US" sz="2800">
                <a:solidFill>
                  <a:srgbClr val="161613"/>
                </a:solidFill>
                <a:latin typeface="배달의민족 주아" charset="0"/>
                <a:ea typeface="배달의민족 주아" charset="0"/>
                <a:cs typeface="DM Sans Medium" charset="0"/>
              </a:rPr>
              <a:t>4. </a:t>
            </a:r>
            <a:r>
              <a:rPr lang="ko-KR" altLang="en-US" sz="2800">
                <a:solidFill>
                  <a:srgbClr val="161613"/>
                </a:solidFill>
                <a:latin typeface="배달의민족 주아" charset="0"/>
                <a:ea typeface="배달의민족 주아" charset="0"/>
                <a:cs typeface="DM Sans Medium" charset="0"/>
              </a:rPr>
              <a:t>데이터</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설계</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및</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협업</a:t>
            </a:r>
            <a:endParaRPr lang="ko-KR" altLang="en-US" sz="2800">
              <a:solidFill>
                <a:srgbClr val="161613"/>
              </a:solidFill>
              <a:latin typeface="배달의민족 주아" charset="0"/>
              <a:ea typeface="배달의민족 주아" charset="0"/>
              <a:cs typeface="DM Sans Medium" charset="0"/>
            </a:endParaRPr>
          </a:p>
          <a:p>
            <a:pPr marL="0" indent="0" algn="l">
              <a:lnSpc>
                <a:spcPts val="3500"/>
              </a:lnSpc>
              <a:buFontTx/>
              <a:buNone/>
            </a:pPr>
            <a:endParaRPr lang="ko-KR" altLang="en-US" sz="2800">
              <a:solidFill>
                <a:srgbClr val="161613"/>
              </a:solidFill>
              <a:latin typeface="배달의민족 주아" charset="0"/>
              <a:ea typeface="배달의민족 주아" charset="0"/>
              <a:cs typeface="DM Sans Medium" charset="0"/>
            </a:endParaRPr>
          </a:p>
        </p:txBody>
      </p:sp>
      <p:sp>
        <p:nvSpPr>
          <p:cNvPr id="3" name="Rect 0">
            <a:extLst>
              <a:ext uri="{FF2B5EF4-FFF2-40B4-BE49-F238E27FC236}">
                <a16:creationId xmlns:a16="http://schemas.microsoft.com/office/drawing/2014/main" id="{0FC77D42-F886-58E9-DCF2-367AA8A80A76}"/>
              </a:ext>
            </a:extLst>
          </p:cNvPr>
          <p:cNvSpPr>
            <a:spLocks/>
          </p:cNvSpPr>
          <p:nvPr/>
        </p:nvSpPr>
        <p:spPr>
          <a:xfrm>
            <a:off x="788670" y="1133475"/>
            <a:ext cx="6268085" cy="283210"/>
          </a:xfrm>
          <a:prstGeom prst="rect">
            <a:avLst/>
          </a:prstGeom>
          <a:noFill/>
          <a:ln cap="flat" cmpd="sng">
            <a:prstDash/>
          </a:ln>
        </p:spPr>
        <p:txBody>
          <a:bodyPr wrap="none" lIns="0" tIns="0" rIns="0" bIns="0" numCol="1" vert="horz" anchor="t">
            <a:noAutofit/>
          </a:bodyPr>
          <a:lstStyle/>
          <a:p>
            <a:pPr marL="0" indent="0" algn="l">
              <a:lnSpc>
                <a:spcPts val="2200"/>
              </a:lnSpc>
              <a:buFontTx/>
              <a:buNone/>
            </a:pPr>
            <a:endParaRPr lang="ko-KR" altLang="en-US" sz="175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20C041C1-2CAF-6FC2-231F-C7E57735A6DE}"/>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9BD5530B-24BD-9817-3226-CAFB92C5C214}"/>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06829B62-4CBA-5E8A-C0FA-4BD2B3D5F015}"/>
              </a:ext>
            </a:extLst>
          </p:cNvPr>
          <p:cNvSpPr>
            <a:spLocks/>
          </p:cNvSpPr>
          <p:nvPr/>
        </p:nvSpPr>
        <p:spPr>
          <a:xfrm>
            <a:off x="3921125" y="45021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질문/답변 관련 ERD</a:t>
            </a:r>
            <a:endParaRPr lang="ko-KR" altLang="en-US" sz="1600">
              <a:solidFill>
                <a:srgbClr val="161613"/>
              </a:solidFill>
              <a:latin typeface="배달의민족 주아" charset="0"/>
              <a:ea typeface="배달의민족 주아" charset="0"/>
            </a:endParaRPr>
          </a:p>
        </p:txBody>
      </p:sp>
      <p:sp>
        <p:nvSpPr>
          <p:cNvPr id="11" name="Text 2">
            <a:extLst>
              <a:ext uri="{FF2B5EF4-FFF2-40B4-BE49-F238E27FC236}">
                <a16:creationId xmlns:a16="http://schemas.microsoft.com/office/drawing/2014/main" id="{CD6ABF57-A1C7-0A42-D463-B29C5EA67D5F}"/>
              </a:ext>
            </a:extLst>
          </p:cNvPr>
          <p:cNvSpPr/>
          <p:nvPr/>
        </p:nvSpPr>
        <p:spPr>
          <a:xfrm>
            <a:off x="7218045" y="4681220"/>
            <a:ext cx="6245860" cy="2178685"/>
          </a:xfrm>
          <a:prstGeom prst="rect">
            <a:avLst/>
          </a:prstGeom>
          <a:noFill/>
          <a:ln/>
        </p:spPr>
        <p:txBody>
          <a:bodyPr wrap="square" lIns="0" tIns="0" rIns="0" bIns="0" numCol="1" vert="horz" anchor="t">
            <a:noAutofit/>
          </a:bodyPr>
          <a:lstStyle/>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p:txBody>
      </p:sp>
      <p:pic>
        <p:nvPicPr>
          <p:cNvPr id="17" name="그림 16" descr="텍스트, 스크린샷, 번호, 폰트이(가) 표시된 사진  AI 생성 콘텐츠는 정확하지 않을 수 있습니다.">
            <a:extLst>
              <a:ext uri="{FF2B5EF4-FFF2-40B4-BE49-F238E27FC236}">
                <a16:creationId xmlns:a16="http://schemas.microsoft.com/office/drawing/2014/main" id="{A306D724-B0CA-136F-3C11-1C719B6F412D}"/>
              </a:ext>
            </a:extLst>
          </p:cNvPr>
          <p:cNvPicPr>
            <a:picLocks noChangeAspect="1"/>
          </p:cNvPicPr>
          <p:nvPr/>
        </p:nvPicPr>
        <p:blipFill>
          <a:blip r:embed="rId3"/>
          <a:stretch>
            <a:fillRect/>
          </a:stretch>
        </p:blipFill>
        <p:spPr>
          <a:xfrm>
            <a:off x="7223125" y="1405890"/>
            <a:ext cx="6938010" cy="2757805"/>
          </a:xfrm>
          <a:prstGeom prst="rect">
            <a:avLst/>
          </a:prstGeom>
        </p:spPr>
      </p:pic>
      <p:sp>
        <p:nvSpPr>
          <p:cNvPr id="22" name="Text 2"/>
          <p:cNvSpPr>
            <a:spLocks/>
          </p:cNvSpPr>
          <p:nvPr/>
        </p:nvSpPr>
        <p:spPr>
          <a:xfrm rot="0">
            <a:off x="1087120" y="4803140"/>
            <a:ext cx="11583035" cy="2178685"/>
          </a:xfrm>
          <a:prstGeom prst="rect"/>
          <a:noFill/>
          <a:ln cap="flat" cmpd="sng">
            <a:prstDash/>
          </a:ln>
        </p:spPr>
        <p:txBody>
          <a:bodyPr wrap="square" lIns="0" tIns="0" rIns="0" bIns="0" numCol="1" vert="horz" anchor="t">
            <a:noAutofit/>
          </a:bodyPr>
          <a:lstStyle/>
          <a:p>
            <a:pPr marL="342900" indent="-342900">
              <a:lnSpc>
                <a:spcPts val="2850"/>
              </a:lnSpc>
              <a:buFont typeface="Inter"/>
              <a:buChar char="•"/>
            </a:pPr>
            <a:r>
              <a:rPr lang="en-US" sz="2000">
                <a:solidFill>
                  <a:srgbClr val="000000"/>
                </a:solidFill>
                <a:latin typeface="배달의민족 주아" charset="0"/>
                <a:ea typeface="배달의민족 주아" charset="0"/>
                <a:cs typeface="Calibri" charset="0"/>
              </a:rPr>
              <a:t>질문 → </a:t>
            </a:r>
            <a:r>
              <a:rPr lang="ko-KR" altLang="en-US" sz="2000">
                <a:solidFill>
                  <a:srgbClr val="000000"/>
                </a:solidFill>
                <a:latin typeface="배달의민족 주아" charset="0"/>
                <a:ea typeface="배달의민족 주아" charset="0"/>
                <a:cs typeface="Calibri" charset="0"/>
              </a:rPr>
              <a:t>처음에</a:t>
            </a:r>
            <a:r>
              <a:rPr lang="en-US" altLang="ko-KR" sz="2000">
                <a:solidFill>
                  <a:srgbClr val="000000"/>
                </a:solidFill>
                <a:latin typeface="배달의민족 주아" charset="0"/>
                <a:ea typeface="배달의민족 주아" charset="0"/>
                <a:cs typeface="Calibri" charset="0"/>
              </a:rPr>
              <a:t> </a:t>
            </a:r>
            <a:r>
              <a:rPr lang="ko-KR" altLang="en-US" sz="2000">
                <a:solidFill>
                  <a:srgbClr val="000000"/>
                </a:solidFill>
                <a:latin typeface="배달의민족 주아" charset="0"/>
                <a:ea typeface="배달의민족 주아" charset="0"/>
                <a:cs typeface="Calibri" charset="0"/>
              </a:rPr>
              <a:t>질문테이블을</a:t>
            </a:r>
            <a:r>
              <a:rPr lang="en-US" sz="2000">
                <a:solidFill>
                  <a:srgbClr val="000000"/>
                </a:solidFill>
                <a:latin typeface="배달의민족 주아" charset="0"/>
                <a:ea typeface="배달의민족 주아" charset="0"/>
                <a:cs typeface="Calibri" charset="0"/>
              </a:rPr>
              <a:t> 수강생이랑 연결해서 유저는 질문을 할 수 없고, </a:t>
            </a:r>
            <a:endParaRPr lang="ko-KR" altLang="en-US" sz="2000">
              <a:solidFill>
                <a:srgbClr val="000000"/>
              </a:solidFill>
              <a:latin typeface="배달의민족 주아" charset="0"/>
              <a:ea typeface="배달의민족 주아" charset="0"/>
              <a:cs typeface="Calibri" charset="0"/>
            </a:endParaRPr>
          </a:p>
          <a:p>
            <a:pPr marL="457200" indent="0" lvl="1">
              <a:lnSpc>
                <a:spcPts val="2850"/>
              </a:lnSpc>
              <a:buFontTx/>
              <a:buNone/>
            </a:pPr>
            <a:r>
              <a:rPr lang="en-US" sz="2000">
                <a:solidFill>
                  <a:srgbClr val="000000"/>
                </a:solidFill>
                <a:latin typeface="배달의민족 주아" charset="0"/>
                <a:ea typeface="배달의민족 주아" charset="0"/>
                <a:cs typeface="Calibri" charset="0"/>
              </a:rPr>
              <a:t> 수강생은 질문을 할 수 있는 상태였기 때문에 질문테이블을 유저테이블과 연</a:t>
            </a:r>
            <a:r>
              <a:rPr lang="en-US" sz="2000">
                <a:solidFill>
                  <a:srgbClr val="000000"/>
                </a:solidFill>
                <a:latin typeface="배달의민족 주아" charset="0"/>
                <a:ea typeface="배달의민족 주아" charset="0"/>
                <a:cs typeface="Calibri" charset="0"/>
              </a:rPr>
              <a:t>결</a:t>
            </a:r>
            <a:endParaRPr lang="ko-KR" altLang="en-US" sz="2000">
              <a:solidFill>
                <a:srgbClr val="000000"/>
              </a:solidFill>
              <a:latin typeface="배달의민족 주아" charset="0"/>
              <a:ea typeface="배달의민족 주아" charset="0"/>
              <a:cs typeface="Calibri" charset="0"/>
            </a:endParaRPr>
          </a:p>
          <a:p>
            <a:pPr marL="342900" indent="-342900">
              <a:lnSpc>
                <a:spcPts val="2850"/>
              </a:lnSpc>
              <a:buFont typeface="Inter"/>
              <a:buChar char="•"/>
            </a:pPr>
            <a:endParaRPr lang="ko-KR" altLang="en-US" sz="2000">
              <a:solidFill>
                <a:srgbClr val="000000"/>
              </a:solidFill>
              <a:latin typeface="배달의민족 주아" charset="0"/>
              <a:ea typeface="배달의민족 주아" charset="0"/>
              <a:cs typeface="Calibri" charset="0"/>
            </a:endParaRPr>
          </a:p>
          <a:p>
            <a:pPr marL="342900" indent="-342900">
              <a:lnSpc>
                <a:spcPts val="2850"/>
              </a:lnSpc>
              <a:buFont typeface="Inter"/>
              <a:buChar char="•"/>
            </a:pPr>
            <a:r>
              <a:rPr lang="en-US" sz="2000">
                <a:solidFill>
                  <a:srgbClr val="000000"/>
                </a:solidFill>
                <a:latin typeface="배달의민족 주아" charset="0"/>
                <a:ea typeface="배달의민족 주아" charset="0"/>
                <a:cs typeface="Calibri" charset="0"/>
              </a:rPr>
              <a:t> 답변 → 처음에 답변테이블을 등록교사와 연결하여 수강대기중인 강사들은 답변할 수 없었으나, </a:t>
            </a:r>
            <a:endParaRPr lang="ko-KR" altLang="en-US" sz="2000">
              <a:solidFill>
                <a:srgbClr val="000000"/>
              </a:solidFill>
              <a:latin typeface="배달의민족 주아" charset="0"/>
              <a:ea typeface="배달의민족 주아" charset="0"/>
              <a:cs typeface="Calibri" charset="0"/>
            </a:endParaRPr>
          </a:p>
          <a:p>
            <a:pPr marL="0" indent="0">
              <a:lnSpc>
                <a:spcPts val="2850"/>
              </a:lnSpc>
              <a:buFontTx/>
              <a:buNone/>
            </a:pPr>
            <a:r>
              <a:rPr lang="en-US" sz="2000">
                <a:solidFill>
                  <a:srgbClr val="000000"/>
                </a:solidFill>
                <a:latin typeface="배달의민족 주아" charset="0"/>
                <a:ea typeface="배달의민족 주아" charset="0"/>
                <a:cs typeface="Calibri" charset="0"/>
              </a:rPr>
              <a:t>        답변테이블을 학원교사와 연결하여 수강대기중인 강사들도 답변</a:t>
            </a:r>
            <a:r>
              <a:rPr lang="en-US" sz="2000">
                <a:solidFill>
                  <a:srgbClr val="000000"/>
                </a:solidFill>
                <a:latin typeface="배달의민족 주아" charset="0"/>
                <a:ea typeface="배달의민족 주아" charset="0"/>
                <a:cs typeface="Calibri" charset="0"/>
              </a:rPr>
              <a:t> 가능</a:t>
            </a:r>
            <a:endParaRPr lang="ko-KR" altLang="en-US" sz="2000">
              <a:solidFill>
                <a:srgbClr val="000000"/>
              </a:solidFill>
              <a:latin typeface="배달의민족 주아" charset="0"/>
              <a:ea typeface="배달의민족 주아" charset="0"/>
              <a:cs typeface="Calibri"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p:txBody>
      </p:sp>
      <p:sp>
        <p:nvSpPr>
          <p:cNvPr id="25" name="화살표: 오른쪽 24">
            <a:extLst>
              <a:ext uri="{FF2B5EF4-FFF2-40B4-BE49-F238E27FC236}">
                <a16:creationId xmlns:a16="http://schemas.microsoft.com/office/drawing/2014/main" id="{046788E9-72D4-DF1F-322C-96E61B8FEE8E}"/>
              </a:ext>
            </a:extLst>
          </p:cNvPr>
          <p:cNvSpPr/>
          <p:nvPr/>
        </p:nvSpPr>
        <p:spPr>
          <a:xfrm>
            <a:off x="6789420" y="2532380"/>
            <a:ext cx="263525" cy="240665"/>
          </a:xfrm>
          <a:prstGeom prst="rightArrow">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sp>
        <p:nvSpPr>
          <p:cNvPr id="29" name="TextBox 28">
            <a:extLst>
              <a:ext uri="{FF2B5EF4-FFF2-40B4-BE49-F238E27FC236}">
                <a16:creationId xmlns:a16="http://schemas.microsoft.com/office/drawing/2014/main" id="{C6651A87-B774-68E4-4E7B-2AFAE1792E21}"/>
              </a:ext>
            </a:extLst>
          </p:cNvPr>
          <p:cNvSpPr txBox="1"/>
          <p:nvPr/>
        </p:nvSpPr>
        <p:spPr>
          <a:xfrm>
            <a:off x="13810615" y="1409065"/>
            <a:ext cx="816610" cy="368935"/>
          </a:xfrm>
          <a:prstGeom prst="rect">
            <a:avLst/>
          </a:prstGeom>
          <a:noFill/>
        </p:spPr>
        <p:txBody>
          <a:bodyPr wrap="square" lIns="91440" tIns="45720" rIns="91440" bIns="45720" numCol="1" vert="horz" anchor="t">
            <a:spAutoFit/>
          </a:bodyPr>
          <a:lstStyle/>
          <a:p>
            <a:pPr marL="0" indent="0">
              <a:buFontTx/>
              <a:buNone/>
            </a:pPr>
            <a:r>
              <a:rPr lang="ko-KR" altLang="en-US">
                <a:latin typeface="배달의민족 주아" charset="0"/>
                <a:ea typeface="배달의민족 주아" charset="0"/>
                <a:cs typeface="Calibri" charset="0"/>
              </a:rPr>
              <a:t>2</a:t>
            </a:r>
            <a:endParaRPr lang="ko-KR" altLang="en-US">
              <a:latin typeface="배달의민족 주아" charset="0"/>
              <a:ea typeface="배달의민족 주아" charset="0"/>
              <a:cs typeface="Calibri" charset="0"/>
            </a:endParaRPr>
          </a:p>
        </p:txBody>
      </p:sp>
      <p:pic>
        <p:nvPicPr>
          <p:cNvPr id="30" name="그림 29" descr="텍스트, 스크린샷, 번호, 도표이(가) 표시된 사진  AI 생성 콘텐츠는 정확하지 않을 수 있습니다.">
            <a:extLst>
              <a:ext uri="{FF2B5EF4-FFF2-40B4-BE49-F238E27FC236}">
                <a16:creationId xmlns:a16="http://schemas.microsoft.com/office/drawing/2014/main" id="{EF515055-5542-DDA1-470F-1B83D507B5F1}"/>
              </a:ext>
            </a:extLst>
          </p:cNvPr>
          <p:cNvPicPr>
            <a:picLocks noChangeAspect="1"/>
          </p:cNvPicPr>
          <p:nvPr/>
        </p:nvPicPr>
        <p:blipFill>
          <a:blip r:embed="rId4"/>
          <a:stretch>
            <a:fillRect/>
          </a:stretch>
        </p:blipFill>
        <p:spPr>
          <a:xfrm>
            <a:off x="791845" y="1419225"/>
            <a:ext cx="5802630" cy="2766060"/>
          </a:xfrm>
          <a:prstGeom prst="rect">
            <a:avLst/>
          </a:prstGeom>
        </p:spPr>
      </p:pic>
      <p:sp>
        <p:nvSpPr>
          <p:cNvPr id="27" name="TextBox 26">
            <a:extLst>
              <a:ext uri="{FF2B5EF4-FFF2-40B4-BE49-F238E27FC236}">
                <a16:creationId xmlns:a16="http://schemas.microsoft.com/office/drawing/2014/main" id="{12D47E16-ECAE-1E54-FFB1-CE0A4814D634}"/>
              </a:ext>
            </a:extLst>
          </p:cNvPr>
          <p:cNvSpPr txBox="1"/>
          <p:nvPr/>
        </p:nvSpPr>
        <p:spPr>
          <a:xfrm>
            <a:off x="6366510" y="1409065"/>
            <a:ext cx="1391285" cy="368935"/>
          </a:xfrm>
          <a:prstGeom prst="rect">
            <a:avLst/>
          </a:prstGeom>
          <a:noFill/>
        </p:spPr>
        <p:txBody>
          <a:bodyPr wrap="square" lIns="91440" tIns="45720" rIns="91440" bIns="45720" numCol="1" vert="horz" anchor="t">
            <a:spAutoFit/>
          </a:bodyPr>
          <a:lstStyle/>
          <a:p>
            <a:pPr marL="0" indent="0">
              <a:buFontTx/>
              <a:buNone/>
            </a:pPr>
            <a:r>
              <a:rPr lang="ko-KR" altLang="en-US">
                <a:latin typeface="배달의민족 주아" charset="0"/>
                <a:ea typeface="배달의민족 주아" charset="0"/>
                <a:cs typeface="Calibri" charset="0"/>
              </a:rPr>
              <a:t>1</a:t>
            </a:r>
            <a:endParaRPr lang="ko-KR" altLang="en-US">
              <a:latin typeface="배달의민족 주아" charset="0"/>
              <a:ea typeface="배달의민족 주아" charset="0"/>
              <a:cs typeface="Calibri" charset="0"/>
            </a:endParaRPr>
          </a:p>
        </p:txBody>
      </p:sp>
    </p:spTree>
    <p:extLst>
      <p:ext uri="{BB962C8B-B14F-4D97-AF65-F5344CB8AC3E}">
        <p14:creationId xmlns:p14="http://schemas.microsoft.com/office/powerpoint/2010/main" val="29766469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676FA3EA-7E01-2E4B-AC0F-2E8E29F2AE44}"/>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25A95E34-69A9-AF57-2724-8EE44F764E85}"/>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buFontTx/>
              <a:buNone/>
            </a:pPr>
            <a:r>
              <a:rPr lang="en-US" sz="2800">
                <a:solidFill>
                  <a:srgbClr val="161613"/>
                </a:solidFill>
                <a:latin typeface="배달의민족 주아" charset="0"/>
                <a:ea typeface="배달의민족 주아" charset="0"/>
                <a:cs typeface="DM Sans Medium" charset="0"/>
              </a:rPr>
              <a:t>4. </a:t>
            </a:r>
            <a:r>
              <a:rPr lang="ko-KR" altLang="en-US" sz="2800">
                <a:solidFill>
                  <a:srgbClr val="161613"/>
                </a:solidFill>
                <a:latin typeface="배달의민족 주아" charset="0"/>
                <a:ea typeface="배달의민족 주아" charset="0"/>
                <a:cs typeface="DM Sans Medium" charset="0"/>
              </a:rPr>
              <a:t>데이터</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설계</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및</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협업</a:t>
            </a:r>
            <a:endParaRPr lang="ko-KR" altLang="en-US" sz="2800">
              <a:solidFill>
                <a:srgbClr val="161613"/>
              </a:solidFill>
              <a:latin typeface="배달의민족 주아" charset="0"/>
              <a:ea typeface="배달의민족 주아" charset="0"/>
              <a:cs typeface="DM Sans Medium" charset="0"/>
            </a:endParaRPr>
          </a:p>
          <a:p>
            <a:pPr marL="0" indent="0" algn="l">
              <a:lnSpc>
                <a:spcPts val="3500"/>
              </a:lnSpc>
              <a:buFontTx/>
              <a:buNone/>
            </a:pPr>
            <a:endParaRPr lang="ko-KR" altLang="en-US" sz="2800">
              <a:solidFill>
                <a:srgbClr val="161613"/>
              </a:solidFill>
              <a:latin typeface="배달의민족 주아" charset="0"/>
              <a:ea typeface="배달의민족 주아" charset="0"/>
              <a:cs typeface="DM Sans Medium" charset="0"/>
            </a:endParaRPr>
          </a:p>
        </p:txBody>
      </p:sp>
      <p:sp>
        <p:nvSpPr>
          <p:cNvPr id="3" name="Rect 0">
            <a:extLst>
              <a:ext uri="{FF2B5EF4-FFF2-40B4-BE49-F238E27FC236}">
                <a16:creationId xmlns:a16="http://schemas.microsoft.com/office/drawing/2014/main" id="{66704B97-FC93-8BF9-CC16-4B0C3155EC23}"/>
              </a:ext>
            </a:extLst>
          </p:cNvPr>
          <p:cNvSpPr>
            <a:spLocks/>
          </p:cNvSpPr>
          <p:nvPr/>
        </p:nvSpPr>
        <p:spPr>
          <a:xfrm>
            <a:off x="788670" y="1133475"/>
            <a:ext cx="6268085" cy="283210"/>
          </a:xfrm>
          <a:prstGeom prst="rect">
            <a:avLst/>
          </a:prstGeom>
          <a:noFill/>
          <a:ln cap="flat" cmpd="sng">
            <a:prstDash/>
          </a:ln>
        </p:spPr>
        <p:txBody>
          <a:bodyPr wrap="none" lIns="0" tIns="0" rIns="0" bIns="0" numCol="1" vert="horz" anchor="t">
            <a:noAutofit/>
          </a:bodyPr>
          <a:lstStyle/>
          <a:p>
            <a:pPr marL="0" indent="0" algn="l">
              <a:lnSpc>
                <a:spcPts val="2200"/>
              </a:lnSpc>
              <a:buFontTx/>
              <a:buNone/>
            </a:pPr>
            <a:endParaRPr lang="ko-KR" altLang="en-US" sz="175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972BFFAD-7DED-774F-8FE5-9DA0D8AC2602}"/>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A651A7B3-F2D5-A842-6E85-1A0EB0649007}"/>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512AE278-AF87-084D-ACF7-7915B34725DE}"/>
              </a:ext>
            </a:extLst>
          </p:cNvPr>
          <p:cNvSpPr>
            <a:spLocks/>
          </p:cNvSpPr>
          <p:nvPr/>
        </p:nvSpPr>
        <p:spPr>
          <a:xfrm>
            <a:off x="3921125" y="45021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컴퓨터 관련 ERD</a:t>
            </a:r>
            <a:endParaRPr lang="ko-KR" altLang="en-US" sz="1600">
              <a:solidFill>
                <a:srgbClr val="161613"/>
              </a:solidFill>
              <a:latin typeface="배달의민족 주아" charset="0"/>
              <a:ea typeface="배달의민족 주아" charset="0"/>
            </a:endParaRPr>
          </a:p>
        </p:txBody>
      </p:sp>
      <p:sp>
        <p:nvSpPr>
          <p:cNvPr id="11" name="Text 2">
            <a:extLst>
              <a:ext uri="{FF2B5EF4-FFF2-40B4-BE49-F238E27FC236}">
                <a16:creationId xmlns:a16="http://schemas.microsoft.com/office/drawing/2014/main" id="{8B93EB38-4673-11C5-2B45-3E0AAE9C3783}"/>
              </a:ext>
            </a:extLst>
          </p:cNvPr>
          <p:cNvSpPr/>
          <p:nvPr/>
        </p:nvSpPr>
        <p:spPr>
          <a:xfrm>
            <a:off x="7218045" y="4681220"/>
            <a:ext cx="6245860" cy="2178685"/>
          </a:xfrm>
          <a:prstGeom prst="rect">
            <a:avLst/>
          </a:prstGeom>
          <a:noFill/>
          <a:ln/>
        </p:spPr>
        <p:txBody>
          <a:bodyPr wrap="square" lIns="0" tIns="0" rIns="0" bIns="0" numCol="1" vert="horz" anchor="t">
            <a:noAutofit/>
          </a:bodyPr>
          <a:lstStyle/>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p:txBody>
      </p:sp>
      <p:sp>
        <p:nvSpPr>
          <p:cNvPr id="22" name="Text 2"/>
          <p:cNvSpPr>
            <a:spLocks/>
          </p:cNvSpPr>
          <p:nvPr/>
        </p:nvSpPr>
        <p:spPr>
          <a:xfrm rot="0">
            <a:off x="1352550" y="4881880"/>
            <a:ext cx="11583035" cy="2841625"/>
          </a:xfrm>
          <a:prstGeom prst="rect"/>
          <a:noFill/>
          <a:ln cap="flat" cmpd="sng">
            <a:prstDash/>
          </a:ln>
        </p:spPr>
        <p:txBody>
          <a:bodyPr wrap="square" lIns="0" tIns="0" rIns="0" bIns="0" numCol="1" vert="horz" anchor="t">
            <a:noAutofit/>
          </a:bodyPr>
          <a:lstStyle/>
          <a:p>
            <a:pPr marL="285750" indent="-285750">
              <a:buFont typeface="Inter"/>
              <a:buChar char="•"/>
            </a:pPr>
            <a:r>
              <a:rPr lang="ko-KR" sz="2000">
                <a:solidFill>
                  <a:srgbClr val="000000"/>
                </a:solidFill>
                <a:latin typeface="배달의민족 주아" charset="0"/>
                <a:ea typeface="배달의민족 주아" charset="0"/>
              </a:rPr>
              <a:t>컴퓨터</a:t>
            </a:r>
            <a:r>
              <a:rPr lang="en-US" altLang="ko-KR"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배정일</a:t>
            </a:r>
            <a:r>
              <a:rPr lang="en-US" altLang="ko-KR" sz="2000">
                <a:solidFill>
                  <a:srgbClr val="000000"/>
                </a:solidFill>
                <a:latin typeface="배달의민족 주아" charset="0"/>
                <a:ea typeface="배달의민족 주아" charset="0"/>
              </a:rPr>
              <a:t> - &gt; </a:t>
            </a:r>
            <a:r>
              <a:rPr lang="ko-KR" altLang="en-US" sz="2000">
                <a:solidFill>
                  <a:srgbClr val="000000"/>
                </a:solidFill>
                <a:latin typeface="배달의민족 주아" charset="0"/>
                <a:ea typeface="배달의민족 주아" charset="0"/>
              </a:rPr>
              <a:t>사용종료일 비슷한</a:t>
            </a:r>
            <a:r>
              <a:rPr lang="en-US" altLang="ko-KR"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개념으로</a:t>
            </a:r>
            <a:r>
              <a:rPr lang="en-US" altLang="ko-KR"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사물함도</a:t>
            </a:r>
            <a:r>
              <a:rPr lang="en-US" altLang="ko-KR"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배정일</a:t>
            </a:r>
            <a:r>
              <a:rPr lang="en-US" altLang="ko-KR"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종료일</a:t>
            </a:r>
            <a:endParaRPr lang="ko-KR" altLang="en-US" sz="2000">
              <a:solidFill>
                <a:srgbClr val="000000"/>
              </a:solidFill>
              <a:latin typeface="배달의민족 주아" charset="0"/>
              <a:ea typeface="배달의민족 주아" charset="0"/>
            </a:endParaRPr>
          </a:p>
          <a:p>
            <a:pPr marL="285750" indent="-285750">
              <a:buFont typeface="Inter"/>
              <a:buChar char="•"/>
            </a:pPr>
            <a:endParaRPr lang="ko-KR" altLang="en-US" sz="2000">
              <a:solidFill>
                <a:srgbClr val="000000"/>
              </a:solidFill>
              <a:latin typeface="배달의민족 주아" charset="0"/>
              <a:ea typeface="배달의민족 주아" charset="0"/>
            </a:endParaRPr>
          </a:p>
          <a:p>
            <a:pPr marL="285750" indent="-285750">
              <a:buFont typeface="Inter"/>
              <a:buChar char="•"/>
            </a:pPr>
            <a:r>
              <a:rPr lang="ko-KR" altLang="en-US" sz="2000">
                <a:solidFill>
                  <a:srgbClr val="000000"/>
                </a:solidFill>
                <a:latin typeface="배달의민족 주아" charset="0"/>
                <a:ea typeface="배달의민족 주아" charset="0"/>
              </a:rPr>
              <a:t>사물함과 같이</a:t>
            </a:r>
            <a:r>
              <a:rPr lang="en-US" altLang="ko-KR"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컴퓨터에도</a:t>
            </a:r>
            <a:r>
              <a:rPr lang="en-US" altLang="ko-KR"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사용여부를</a:t>
            </a:r>
            <a:r>
              <a:rPr lang="en-US" altLang="ko-KR"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넣어서</a:t>
            </a:r>
            <a:r>
              <a:rPr lang="en-US" altLang="ko-KR" sz="2000">
                <a:solidFill>
                  <a:srgbClr val="000000"/>
                </a:solidFill>
                <a:latin typeface="배달의민족 주아" charset="0"/>
                <a:ea typeface="배달의민족 주아" charset="0"/>
              </a:rPr>
              <a:t> </a:t>
            </a:r>
            <a:r>
              <a:rPr lang="en-US" altLang="ko-KR" sz="2000">
                <a:solidFill>
                  <a:srgbClr val="000000"/>
                </a:solidFill>
                <a:latin typeface="배달의민족 주아" charset="0"/>
                <a:ea typeface="배달의민족 주아" charset="0"/>
              </a:rPr>
              <a:t/>
            </a:r>
            <a:br>
              <a:rPr lang="en-US" altLang="ko-KR" sz="2000">
                <a:solidFill>
                  <a:srgbClr val="000000"/>
                </a:solidFill>
                <a:latin typeface="배달의민족 주아" charset="0"/>
                <a:ea typeface="배달의민족 주아" charset="0"/>
              </a:rPr>
            </a:br>
            <a:r>
              <a:rPr lang="ko-KR" altLang="en-US" sz="2000">
                <a:solidFill>
                  <a:srgbClr val="000000"/>
                </a:solidFill>
                <a:latin typeface="배달의민족 주아" charset="0"/>
                <a:ea typeface="배달의민족 주아" charset="0"/>
              </a:rPr>
              <a:t>지금</a:t>
            </a:r>
            <a:r>
              <a:rPr lang="en-US" altLang="ko-KR"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날짜와</a:t>
            </a:r>
            <a:r>
              <a:rPr lang="en-US" altLang="ko-KR"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기간을</a:t>
            </a:r>
            <a:r>
              <a:rPr lang="en-US" altLang="ko-KR"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비교하여</a:t>
            </a:r>
            <a:r>
              <a:rPr lang="en-US" altLang="ko-KR"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지금</a:t>
            </a:r>
            <a:r>
              <a:rPr lang="en-US" altLang="ko-KR"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컴퓨터가</a:t>
            </a:r>
            <a:r>
              <a:rPr lang="en-US" altLang="ko-KR" sz="2000">
                <a:solidFill>
                  <a:srgbClr val="000000"/>
                </a:solidFill>
                <a:latin typeface="배달의민족 주아" charset="0"/>
                <a:ea typeface="배달의민족 주아" charset="0"/>
              </a:rPr>
              <a:t> </a:t>
            </a:r>
            <a:r>
              <a:rPr lang="ko-KR" sz="2000">
                <a:latin typeface="배달의민족 주아" charset="0"/>
                <a:ea typeface="배달의민족 주아" charset="0"/>
                <a:cs typeface="Calibri" charset="0"/>
              </a:rPr>
              <a:t>사용중인지</a:t>
            </a:r>
            <a:r>
              <a:rPr lang="en-US"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미사용중인지를</a:t>
            </a:r>
            <a:r>
              <a:rPr lang="en-US" altLang="ko-KR"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보여주는</a:t>
            </a:r>
            <a:r>
              <a:rPr lang="en-US" altLang="ko-KR"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컬럼을</a:t>
            </a:r>
            <a:r>
              <a:rPr lang="en-US" altLang="ko-KR"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추가</a:t>
            </a:r>
            <a:endParaRPr lang="ko-KR" altLang="en-US" sz="2000">
              <a:solidFill>
                <a:srgbClr val="000000"/>
              </a:solidFill>
              <a:latin typeface="배달의민족 주아" charset="0"/>
              <a:ea typeface="배달의민족 주아" charset="0"/>
            </a:endParaRPr>
          </a:p>
          <a:p>
            <a:pPr marL="285750" indent="-285750">
              <a:buFont typeface="Inter"/>
              <a:buChar char="•"/>
            </a:pPr>
            <a:endParaRPr lang="ko-KR" altLang="en-US" sz="2000">
              <a:solidFill>
                <a:srgbClr val="000000"/>
              </a:solidFill>
              <a:latin typeface="배달의민족 주아" charset="0"/>
              <a:ea typeface="배달의민족 주아" charset="0"/>
            </a:endParaRPr>
          </a:p>
          <a:p>
            <a:pPr marL="285750" indent="-285750">
              <a:buFont typeface="Inter"/>
              <a:buChar char="•"/>
            </a:pPr>
            <a:r>
              <a:rPr lang="ko-KR" sz="2000">
                <a:solidFill>
                  <a:srgbClr val="000000"/>
                </a:solidFill>
                <a:latin typeface="배달의민족 주아" charset="0"/>
                <a:ea typeface="배달의민족 주아" charset="0"/>
              </a:rPr>
              <a:t>처음에는</a:t>
            </a:r>
            <a:r>
              <a:rPr lang="en-US"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컴퓨터</a:t>
            </a:r>
            <a:r>
              <a:rPr lang="en-US"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테이블에서</a:t>
            </a:r>
            <a:r>
              <a:rPr lang="en-US"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컴퓨터는</a:t>
            </a:r>
            <a:r>
              <a:rPr lang="en-US"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무조건</a:t>
            </a:r>
            <a:r>
              <a:rPr lang="en-US"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강의실에</a:t>
            </a:r>
            <a:r>
              <a:rPr lang="en-US"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있음 -&gt; </a:t>
            </a:r>
            <a:r>
              <a:rPr lang="ko-KR" sz="2000">
                <a:solidFill>
                  <a:srgbClr val="000000"/>
                </a:solidFill>
                <a:latin typeface="배달의민족 주아" charset="0"/>
                <a:ea typeface="배달의민족 주아" charset="0"/>
              </a:rPr>
              <a:t>강의실번호를</a:t>
            </a:r>
            <a:r>
              <a:rPr lang="en-US"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외래키로</a:t>
            </a:r>
            <a:r>
              <a:rPr lang="en-US"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받아서</a:t>
            </a:r>
            <a:r>
              <a:rPr lang="en-US"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온것을</a:t>
            </a:r>
            <a:r>
              <a:rPr lang="en-US" sz="2000">
                <a:solidFill>
                  <a:srgbClr val="000000"/>
                </a:solidFill>
                <a:latin typeface="배달의민족 주아" charset="0"/>
                <a:ea typeface="배달의민족 주아" charset="0"/>
              </a:rPr>
              <a:t> not null</a:t>
            </a:r>
            <a:r>
              <a:rPr lang="ko-KR" sz="2000">
                <a:solidFill>
                  <a:srgbClr val="000000"/>
                </a:solidFill>
                <a:latin typeface="배달의민족 주아" charset="0"/>
                <a:ea typeface="배달의민족 주아" charset="0"/>
              </a:rPr>
              <a:t>을</a:t>
            </a:r>
            <a:r>
              <a:rPr lang="en-US"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줌</a:t>
            </a:r>
            <a:endParaRPr lang="ko-KR" altLang="en-US" sz="2000">
              <a:solidFill>
                <a:srgbClr val="000000"/>
              </a:solidFill>
              <a:latin typeface="배달의민족 주아" charset="0"/>
              <a:ea typeface="배달의민족 주아" charset="0"/>
            </a:endParaRPr>
          </a:p>
          <a:p>
            <a:pPr marL="285750" indent="-285750">
              <a:buFont typeface="Inter"/>
              <a:buChar char="•"/>
            </a:pPr>
            <a:endParaRPr lang="ko-KR" altLang="en-US" sz="2000">
              <a:solidFill>
                <a:srgbClr val="000000"/>
              </a:solidFill>
              <a:latin typeface="배달의민족 주아" charset="0"/>
              <a:ea typeface="배달의민족 주아" charset="0"/>
            </a:endParaRPr>
          </a:p>
          <a:p>
            <a:pPr marL="285750" indent="-285750">
              <a:buFont typeface="Inter"/>
              <a:buChar char="•"/>
            </a:pPr>
            <a:r>
              <a:rPr lang="ko-KR" sz="2000">
                <a:solidFill>
                  <a:srgbClr val="000000"/>
                </a:solidFill>
                <a:latin typeface="배달의민족 주아" charset="0"/>
                <a:ea typeface="배달의민족 주아" charset="0"/>
              </a:rPr>
              <a:t>창고에</a:t>
            </a:r>
            <a:r>
              <a:rPr lang="en-US"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있는</a:t>
            </a:r>
            <a:r>
              <a:rPr lang="en-US"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상황을</a:t>
            </a:r>
            <a:r>
              <a:rPr lang="en-US"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주기</a:t>
            </a:r>
            <a:r>
              <a:rPr lang="en-US"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위해서</a:t>
            </a:r>
            <a:r>
              <a:rPr lang="en-US" sz="2000">
                <a:solidFill>
                  <a:srgbClr val="000000"/>
                </a:solidFill>
                <a:latin typeface="배달의민족 주아" charset="0"/>
                <a:ea typeface="배달의민족 주아" charset="0"/>
              </a:rPr>
              <a:t> not null</a:t>
            </a:r>
            <a:r>
              <a:rPr lang="ko-KR" sz="2000">
                <a:solidFill>
                  <a:srgbClr val="000000"/>
                </a:solidFill>
                <a:latin typeface="배달의민족 주아" charset="0"/>
                <a:ea typeface="배달의민족 주아" charset="0"/>
              </a:rPr>
              <a:t>에서</a:t>
            </a:r>
            <a:r>
              <a:rPr lang="en-US" sz="2000">
                <a:solidFill>
                  <a:srgbClr val="000000"/>
                </a:solidFill>
                <a:latin typeface="배달의민족 주아" charset="0"/>
                <a:ea typeface="배달의민족 주아" charset="0"/>
              </a:rPr>
              <a:t> null</a:t>
            </a:r>
            <a:r>
              <a:rPr lang="ko-KR" sz="2000">
                <a:solidFill>
                  <a:srgbClr val="000000"/>
                </a:solidFill>
                <a:latin typeface="배달의민족 주아" charset="0"/>
                <a:ea typeface="배달의민족 주아" charset="0"/>
              </a:rPr>
              <a:t>로</a:t>
            </a:r>
            <a:r>
              <a:rPr lang="en-US"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제약조건 수정</a:t>
            </a:r>
            <a:endParaRPr lang="ko-KR" altLang="en-US" sz="2000">
              <a:solidFill>
                <a:srgbClr val="000000"/>
              </a:solidFill>
              <a:latin typeface="배달의민족 주아" charset="0"/>
              <a:ea typeface="배달의민족 주아" charset="0"/>
            </a:endParaRPr>
          </a:p>
          <a:p>
            <a:pPr marL="285750" indent="-285750">
              <a:buFont typeface="Inter"/>
              <a:buChar char="•"/>
            </a:pPr>
            <a:endParaRPr lang="ko-KR" altLang="en-US" sz="2000">
              <a:solidFill>
                <a:srgbClr val="000000"/>
              </a:solidFill>
              <a:latin typeface="배달의민족 주아" charset="0"/>
              <a:ea typeface="배달의민족 주아" charset="0"/>
            </a:endParaRPr>
          </a:p>
          <a:p>
            <a:pPr marL="342900" indent="-342900">
              <a:lnSpc>
                <a:spcPts val="2850"/>
              </a:lnSpc>
              <a:buFont typeface="Inter"/>
              <a:buChar char="•"/>
            </a:pPr>
            <a:endParaRPr lang="ko-KR" altLang="en-US" sz="20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20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20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20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20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2000">
              <a:solidFill>
                <a:srgbClr val="161613"/>
              </a:solidFill>
              <a:latin typeface="배달의민족 주아" charset="0"/>
              <a:ea typeface="배달의민족 주아" charset="0"/>
              <a:cs typeface="Inter" charset="0"/>
            </a:endParaRPr>
          </a:p>
        </p:txBody>
      </p:sp>
      <p:sp>
        <p:nvSpPr>
          <p:cNvPr id="25" name="화살표: 오른쪽 24"/>
          <p:cNvSpPr>
            <a:spLocks/>
          </p:cNvSpPr>
          <p:nvPr/>
        </p:nvSpPr>
        <p:spPr>
          <a:xfrm rot="0">
            <a:off x="7216140" y="2809240"/>
            <a:ext cx="263525" cy="240665"/>
          </a:xfrm>
          <a:prstGeom prst="rightArrow"/>
          <a:solidFill>
            <a:schemeClr val="tx1">
              <a:lumMod val="50000"/>
              <a:lumOff val="50000"/>
            </a:schemeClr>
          </a:solidFill>
          <a:ln w="12700" cap="flat" cmpd="sng">
            <a:solidFill>
              <a:schemeClr val="bg1">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pic>
        <p:nvPicPr>
          <p:cNvPr id="4" name="그림 3" descr="텍스트, 스크린샷, 폰트, 번호이(가) 표시된 사진  AI 생성 콘텐츠는 정확하지 않을 수 있습니다.">
            <a:extLst>
              <a:ext uri="{FF2B5EF4-FFF2-40B4-BE49-F238E27FC236}">
                <a16:creationId xmlns:a16="http://schemas.microsoft.com/office/drawing/2014/main" id="{88CD30DB-CDDB-17F2-C51D-FDECFAE64493}"/>
              </a:ext>
            </a:extLst>
          </p:cNvPr>
          <p:cNvPicPr>
            <a:picLocks noChangeAspect="1"/>
          </p:cNvPicPr>
          <p:nvPr/>
        </p:nvPicPr>
        <p:blipFill>
          <a:blip r:embed="rId3"/>
          <a:stretch>
            <a:fillRect/>
          </a:stretch>
        </p:blipFill>
        <p:spPr>
          <a:xfrm>
            <a:off x="7964170" y="1271905"/>
            <a:ext cx="5349875" cy="3283585"/>
          </a:xfrm>
          <a:prstGeom prst="rect">
            <a:avLst/>
          </a:prstGeom>
        </p:spPr>
      </p:pic>
      <p:pic>
        <p:nvPicPr>
          <p:cNvPr id="6" name="그림 5" descr="텍스트, 스크린샷, 폰트, 라인이(가) 표시된 사진  AI 생성 콘텐츠는 정확하지 않을 수 있습니다.">
            <a:extLst>
              <a:ext uri="{FF2B5EF4-FFF2-40B4-BE49-F238E27FC236}">
                <a16:creationId xmlns:a16="http://schemas.microsoft.com/office/drawing/2014/main" id="{81666FD2-6220-265E-9D55-9286B157CC47}"/>
              </a:ext>
            </a:extLst>
          </p:cNvPr>
          <p:cNvPicPr>
            <a:picLocks noChangeAspect="1"/>
          </p:cNvPicPr>
          <p:nvPr/>
        </p:nvPicPr>
        <p:blipFill>
          <a:blip r:embed="rId4"/>
          <a:stretch>
            <a:fillRect/>
          </a:stretch>
        </p:blipFill>
        <p:spPr>
          <a:xfrm>
            <a:off x="1303020" y="1272540"/>
            <a:ext cx="5460365" cy="3305810"/>
          </a:xfrm>
          <a:prstGeom prst="rect">
            <a:avLst/>
          </a:prstGeom>
        </p:spPr>
      </p:pic>
      <p:sp>
        <p:nvSpPr>
          <p:cNvPr id="29" name="TextBox 28">
            <a:extLst>
              <a:ext uri="{FF2B5EF4-FFF2-40B4-BE49-F238E27FC236}">
                <a16:creationId xmlns:a16="http://schemas.microsoft.com/office/drawing/2014/main" id="{40D92557-39F7-FE94-C643-183FA2EDD979}"/>
              </a:ext>
            </a:extLst>
          </p:cNvPr>
          <p:cNvSpPr txBox="1"/>
          <p:nvPr/>
        </p:nvSpPr>
        <p:spPr>
          <a:xfrm>
            <a:off x="13048615" y="1268730"/>
            <a:ext cx="816610" cy="368935"/>
          </a:xfrm>
          <a:prstGeom prst="rect">
            <a:avLst/>
          </a:prstGeom>
          <a:noFill/>
        </p:spPr>
        <p:txBody>
          <a:bodyPr wrap="square" lIns="91440" tIns="45720" rIns="91440" bIns="45720" numCol="1" vert="horz" anchor="t">
            <a:spAutoFit/>
          </a:bodyPr>
          <a:lstStyle/>
          <a:p>
            <a:pPr marL="0" indent="0">
              <a:buFontTx/>
              <a:buNone/>
            </a:pPr>
            <a:r>
              <a:rPr lang="ko-KR" altLang="en-US">
                <a:latin typeface="배달의민족 주아" charset="0"/>
                <a:ea typeface="배달의민족 주아" charset="0"/>
                <a:cs typeface="Calibri" charset="0"/>
              </a:rPr>
              <a:t>2</a:t>
            </a:r>
            <a:endParaRPr lang="ko-KR" altLang="en-US">
              <a:latin typeface="배달의민족 주아" charset="0"/>
              <a:ea typeface="배달의민족 주아" charset="0"/>
              <a:cs typeface="Calibri" charset="0"/>
            </a:endParaRPr>
          </a:p>
        </p:txBody>
      </p:sp>
      <p:sp>
        <p:nvSpPr>
          <p:cNvPr id="27" name="TextBox 26">
            <a:extLst>
              <a:ext uri="{FF2B5EF4-FFF2-40B4-BE49-F238E27FC236}">
                <a16:creationId xmlns:a16="http://schemas.microsoft.com/office/drawing/2014/main" id="{DA8D75B4-8A80-2A47-ECC2-DAC0BDA50A01}"/>
              </a:ext>
            </a:extLst>
          </p:cNvPr>
          <p:cNvSpPr txBox="1"/>
          <p:nvPr/>
        </p:nvSpPr>
        <p:spPr>
          <a:xfrm>
            <a:off x="6530340" y="1268730"/>
            <a:ext cx="1391285" cy="368935"/>
          </a:xfrm>
          <a:prstGeom prst="rect">
            <a:avLst/>
          </a:prstGeom>
          <a:noFill/>
        </p:spPr>
        <p:txBody>
          <a:bodyPr wrap="square" lIns="91440" tIns="45720" rIns="91440" bIns="45720" numCol="1" vert="horz" anchor="t">
            <a:spAutoFit/>
          </a:bodyPr>
          <a:lstStyle/>
          <a:p>
            <a:pPr marL="0" indent="0">
              <a:buFontTx/>
              <a:buNone/>
            </a:pPr>
            <a:r>
              <a:rPr lang="ko-KR" altLang="en-US">
                <a:latin typeface="배달의민족 주아" charset="0"/>
                <a:ea typeface="배달의민족 주아" charset="0"/>
                <a:cs typeface="Calibri" charset="0"/>
              </a:rPr>
              <a:t>1</a:t>
            </a:r>
            <a:endParaRPr lang="ko-KR" altLang="en-US">
              <a:latin typeface="배달의민족 주아" charset="0"/>
              <a:ea typeface="배달의민족 주아" charset="0"/>
              <a:cs typeface="Calibri" charset="0"/>
            </a:endParaRPr>
          </a:p>
        </p:txBody>
      </p:sp>
    </p:spTree>
    <p:extLst>
      <p:ext uri="{BB962C8B-B14F-4D97-AF65-F5344CB8AC3E}">
        <p14:creationId xmlns:p14="http://schemas.microsoft.com/office/powerpoint/2010/main" val="37671104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59ACAA80-35D7-80C8-8E36-6E193CDD82C9}"/>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888F6261-F07E-7F6D-2650-BF1FC901EDE2}"/>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buFontTx/>
              <a:buNone/>
            </a:pPr>
            <a:r>
              <a:rPr lang="en-US" sz="2800">
                <a:solidFill>
                  <a:srgbClr val="161613"/>
                </a:solidFill>
                <a:latin typeface="배달의민족 주아" charset="0"/>
                <a:ea typeface="배달의민족 주아" charset="0"/>
                <a:cs typeface="DM Sans Medium" charset="0"/>
              </a:rPr>
              <a:t>4. </a:t>
            </a:r>
            <a:r>
              <a:rPr lang="ko-KR" altLang="en-US" sz="2800">
                <a:solidFill>
                  <a:srgbClr val="161613"/>
                </a:solidFill>
                <a:latin typeface="배달의민족 주아" charset="0"/>
                <a:ea typeface="배달의민족 주아" charset="0"/>
                <a:cs typeface="DM Sans Medium" charset="0"/>
              </a:rPr>
              <a:t>데이터</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설계</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및</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협업</a:t>
            </a:r>
            <a:endParaRPr lang="ko-KR" altLang="en-US" sz="2800">
              <a:solidFill>
                <a:srgbClr val="161613"/>
              </a:solidFill>
              <a:latin typeface="배달의민족 주아" charset="0"/>
              <a:ea typeface="배달의민족 주아" charset="0"/>
              <a:cs typeface="DM Sans Medium" charset="0"/>
            </a:endParaRPr>
          </a:p>
          <a:p>
            <a:pPr marL="0" indent="0" algn="l">
              <a:lnSpc>
                <a:spcPts val="3500"/>
              </a:lnSpc>
              <a:buFontTx/>
              <a:buNone/>
            </a:pPr>
            <a:endParaRPr lang="ko-KR" altLang="en-US" sz="2800">
              <a:solidFill>
                <a:srgbClr val="161613"/>
              </a:solidFill>
              <a:latin typeface="배달의민족 주아" charset="0"/>
              <a:ea typeface="배달의민족 주아" charset="0"/>
              <a:cs typeface="DM Sans Medium" charset="0"/>
            </a:endParaRPr>
          </a:p>
        </p:txBody>
      </p:sp>
      <p:sp>
        <p:nvSpPr>
          <p:cNvPr id="3" name="Rect 0">
            <a:extLst>
              <a:ext uri="{FF2B5EF4-FFF2-40B4-BE49-F238E27FC236}">
                <a16:creationId xmlns:a16="http://schemas.microsoft.com/office/drawing/2014/main" id="{0162DB6A-5FF3-2E49-7705-B8D7A37BAFF4}"/>
              </a:ext>
            </a:extLst>
          </p:cNvPr>
          <p:cNvSpPr>
            <a:spLocks/>
          </p:cNvSpPr>
          <p:nvPr/>
        </p:nvSpPr>
        <p:spPr>
          <a:xfrm>
            <a:off x="788670" y="1133475"/>
            <a:ext cx="6268085" cy="283210"/>
          </a:xfrm>
          <a:prstGeom prst="rect">
            <a:avLst/>
          </a:prstGeom>
          <a:noFill/>
          <a:ln cap="flat" cmpd="sng">
            <a:prstDash/>
          </a:ln>
        </p:spPr>
        <p:txBody>
          <a:bodyPr wrap="none" lIns="0" tIns="0" rIns="0" bIns="0" numCol="1" vert="horz" anchor="t">
            <a:noAutofit/>
          </a:bodyPr>
          <a:lstStyle/>
          <a:p>
            <a:pPr marL="0" indent="0" algn="l">
              <a:lnSpc>
                <a:spcPts val="2200"/>
              </a:lnSpc>
              <a:buFontTx/>
              <a:buNone/>
            </a:pPr>
            <a:endParaRPr lang="ko-KR" altLang="en-US" sz="175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4FD5B919-C98A-2567-630D-EB4554ACD2C3}"/>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82C76774-F3B9-2CD4-2DA1-B0FBB9EBC68E}"/>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97658224-74BC-C40D-8B0E-320053E187E0}"/>
              </a:ext>
            </a:extLst>
          </p:cNvPr>
          <p:cNvSpPr>
            <a:spLocks/>
          </p:cNvSpPr>
          <p:nvPr/>
        </p:nvSpPr>
        <p:spPr>
          <a:xfrm>
            <a:off x="3921125" y="45021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교사 관련 ERD</a:t>
            </a:r>
            <a:endParaRPr lang="ko-KR" altLang="en-US" sz="1600">
              <a:solidFill>
                <a:srgbClr val="161613"/>
              </a:solidFill>
              <a:latin typeface="배달의민족 주아" charset="0"/>
              <a:ea typeface="배달의민족 주아" charset="0"/>
            </a:endParaRPr>
          </a:p>
        </p:txBody>
      </p:sp>
      <p:sp>
        <p:nvSpPr>
          <p:cNvPr id="11" name="Text 2">
            <a:extLst>
              <a:ext uri="{FF2B5EF4-FFF2-40B4-BE49-F238E27FC236}">
                <a16:creationId xmlns:a16="http://schemas.microsoft.com/office/drawing/2014/main" id="{93DF4502-A7AC-9159-4B49-9FF9EB3B8461}"/>
              </a:ext>
            </a:extLst>
          </p:cNvPr>
          <p:cNvSpPr/>
          <p:nvPr/>
        </p:nvSpPr>
        <p:spPr>
          <a:xfrm>
            <a:off x="7218045" y="4681220"/>
            <a:ext cx="6245860" cy="2178685"/>
          </a:xfrm>
          <a:prstGeom prst="rect">
            <a:avLst/>
          </a:prstGeom>
          <a:noFill/>
          <a:ln/>
        </p:spPr>
        <p:txBody>
          <a:bodyPr wrap="square" lIns="0" tIns="0" rIns="0" bIns="0" numCol="1" vert="horz" anchor="t">
            <a:noAutofit/>
          </a:bodyPr>
          <a:lstStyle/>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p:txBody>
      </p:sp>
      <p:sp>
        <p:nvSpPr>
          <p:cNvPr id="22" name="Text 2"/>
          <p:cNvSpPr>
            <a:spLocks/>
          </p:cNvSpPr>
          <p:nvPr/>
        </p:nvSpPr>
        <p:spPr>
          <a:xfrm rot="0">
            <a:off x="1267460" y="4683125"/>
            <a:ext cx="12058015" cy="3227070"/>
          </a:xfrm>
          <a:prstGeom prst="rect"/>
          <a:noFill/>
          <a:ln cap="flat" cmpd="sng">
            <a:prstDash/>
          </a:ln>
        </p:spPr>
        <p:txBody>
          <a:bodyPr wrap="square" lIns="0" tIns="0" rIns="0" bIns="0" numCol="1" vert="horz" anchor="t">
            <a:noAutofit/>
          </a:bodyPr>
          <a:lstStyle/>
          <a:p>
            <a:pPr marL="0" indent="0">
              <a:buFont typeface="Inter"/>
              <a:buChar char="•"/>
            </a:pPr>
            <a:r>
              <a:rPr lang="ko-KR" sz="2000">
                <a:latin typeface="배달의민족 주아" charset="0"/>
                <a:ea typeface="배달의민족 주아" charset="0"/>
              </a:rPr>
              <a:t> </a:t>
            </a:r>
            <a:r>
              <a:rPr lang="ko-KR" sz="2000">
                <a:latin typeface="배달의민족 주아" charset="0"/>
                <a:ea typeface="배달의민족 주아" charset="0"/>
              </a:rPr>
              <a:t>다중 값 속성(Multi-valued Attribute) 문제 해결</a:t>
            </a:r>
            <a:endParaRPr lang="ko-KR" altLang="en-US" sz="2000">
              <a:latin typeface="배달의민족 주아" charset="0"/>
              <a:ea typeface="배달의민족 주아" charset="0"/>
            </a:endParaRPr>
          </a:p>
          <a:p>
            <a:pPr marL="0" indent="0">
              <a:buFontTx/>
              <a:buNone/>
            </a:pPr>
            <a:r>
              <a:rPr lang="ko-KR" sz="1400">
                <a:solidFill>
                  <a:srgbClr val="000000"/>
                </a:solidFill>
                <a:latin typeface="배달의민족 주아" charset="0"/>
                <a:ea typeface="배달의민족 주아" charset="0"/>
              </a:rPr>
              <a:t> - </a:t>
            </a:r>
            <a:r>
              <a:rPr lang="ko-KR" sz="1400">
                <a:solidFill>
                  <a:srgbClr val="000000"/>
                </a:solidFill>
                <a:latin typeface="배달의민족 주아" charset="0"/>
                <a:ea typeface="배달의민족 주아" charset="0"/>
              </a:rPr>
              <a:t>한 명의 학원교사가 여러 등록된 과정을 담당할 수 있고, 하나의</a:t>
            </a:r>
            <a:r>
              <a:rPr lang="ko-KR" altLang="en-US" sz="14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등록된</a:t>
            </a:r>
            <a:r>
              <a:rPr lang="ko-KR" altLang="en-US" sz="14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과정에 여러 교사가 투입될 수 있습니다. 또한 강의중인</a:t>
            </a:r>
            <a:r>
              <a:rPr lang="ko-KR" altLang="en-US" sz="14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교사와</a:t>
            </a:r>
            <a:r>
              <a:rPr lang="ko-KR" altLang="en-US" sz="14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대기중인</a:t>
            </a:r>
            <a:r>
              <a:rPr lang="ko-KR" altLang="en-US" sz="14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교사를</a:t>
            </a:r>
            <a:r>
              <a:rPr lang="ko-KR" altLang="en-US" sz="14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구분해야 하고, </a:t>
            </a:r>
            <a:r>
              <a:rPr lang="ko-KR" sz="1400">
                <a:solidFill>
                  <a:srgbClr val="000000"/>
                </a:solidFill>
                <a:latin typeface="배달의민족 주아" charset="0"/>
                <a:ea typeface="배달의민족 주아" charset="0"/>
              </a:rPr>
              <a:t/>
            </a:r>
            <a:br>
              <a:rPr lang="ko-KR" sz="1400">
                <a:solidFill>
                  <a:srgbClr val="000000"/>
                </a:solidFill>
                <a:latin typeface="배달의민족 주아" charset="0"/>
                <a:ea typeface="배달의민족 주아" charset="0"/>
              </a:rPr>
            </a:br>
            <a:r>
              <a:rPr lang="ko-KR" sz="1400">
                <a:solidFill>
                  <a:srgbClr val="000000"/>
                </a:solidFill>
                <a:latin typeface="배달의민족 주아" charset="0"/>
                <a:ea typeface="배달의민족 주아" charset="0"/>
              </a:rPr>
              <a:t>교사가 등록된 과정을 끝까지 못하는 경우(강사 교체)가 있을 수 있습니다. 강의 기간 내역을 남기기 위해서는 단순한 외래키 관계로는 이러한 정보를 저장할 수 없습니다.</a:t>
            </a:r>
            <a:endParaRPr lang="ko-KR" altLang="en-US" sz="1400">
              <a:solidFill>
                <a:srgbClr val="000000"/>
              </a:solidFill>
              <a:latin typeface="배달의민족 주아" charset="0"/>
              <a:ea typeface="배달의민족 주아" charset="0"/>
            </a:endParaRPr>
          </a:p>
          <a:p>
            <a:pPr marL="0" indent="0">
              <a:buFont typeface="Inter"/>
              <a:buChar char="•"/>
            </a:pPr>
            <a:endParaRPr lang="ko-KR" altLang="en-US" sz="1400">
              <a:solidFill>
                <a:srgbClr val="000000"/>
              </a:solidFill>
              <a:latin typeface="배달의민족 주아" charset="0"/>
              <a:ea typeface="배달의민족 주아" charset="0"/>
            </a:endParaRPr>
          </a:p>
          <a:p>
            <a:pPr marL="0" indent="0">
              <a:buFont typeface="Inter"/>
              <a:buChar char="•"/>
            </a:pPr>
            <a:r>
              <a:rPr lang="ko-KR" sz="2000">
                <a:latin typeface="배달의민족 주아" charset="0"/>
                <a:ea typeface="배달의민족 주아" charset="0"/>
              </a:rPr>
              <a:t> </a:t>
            </a:r>
            <a:r>
              <a:rPr lang="ko-KR" sz="2000">
                <a:latin typeface="배달의민족 주아" charset="0"/>
                <a:ea typeface="배달의민족 주아" charset="0"/>
              </a:rPr>
              <a:t>다대다(M:N) 관계의 정규화</a:t>
            </a:r>
            <a:endParaRPr lang="ko-KR" altLang="en-US" sz="2000">
              <a:latin typeface="배달의민족 주아" charset="0"/>
              <a:ea typeface="배달의민족 주아" charset="0"/>
            </a:endParaRPr>
          </a:p>
          <a:p>
            <a:pPr marL="0" indent="0">
              <a:buFontTx/>
              <a:buNone/>
            </a:pPr>
            <a:r>
              <a:rPr lang="ko-KR" sz="12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학원교사 테이블과 등록된 과정 테이블이 바로 연결되어 있었으나, 한 교사가 여러 과정을 담당하고 한 과정에 여러 교사가 배정될</a:t>
            </a:r>
            <a:r>
              <a:rPr lang="ko-KR" altLang="en-US" sz="1400">
                <a:solidFill>
                  <a:srgbClr val="000000"/>
                </a:solidFill>
                <a:latin typeface="배달의민족 주아" charset="0"/>
                <a:ea typeface="배달의민족 주아" charset="0"/>
              </a:rPr>
              <a:t> 수 </a:t>
            </a:r>
            <a:r>
              <a:rPr lang="ko-KR" sz="1400">
                <a:solidFill>
                  <a:srgbClr val="000000"/>
                </a:solidFill>
                <a:latin typeface="배달의민족 주아" charset="0"/>
                <a:ea typeface="배달의민족 주아" charset="0"/>
              </a:rPr>
              <a:t>있습니다. </a:t>
            </a:r>
            <a:r>
              <a:rPr lang="ko-KR" sz="1400">
                <a:solidFill>
                  <a:srgbClr val="000000"/>
                </a:solidFill>
                <a:latin typeface="배달의민족 주아" charset="0"/>
                <a:ea typeface="배달의민족 주아" charset="0"/>
              </a:rPr>
              <a:t/>
            </a:r>
            <a:br>
              <a:rPr lang="ko-KR" sz="1400">
                <a:solidFill>
                  <a:srgbClr val="000000"/>
                </a:solidFill>
                <a:latin typeface="배달의민족 주아" charset="0"/>
                <a:ea typeface="배달의민족 주아" charset="0"/>
              </a:rPr>
            </a:br>
            <a:r>
              <a:rPr lang="ko-KR" sz="1400">
                <a:solidFill>
                  <a:srgbClr val="000000"/>
                </a:solidFill>
                <a:latin typeface="배달의민족 주아" charset="0"/>
                <a:ea typeface="배달의민족 주아" charset="0"/>
              </a:rPr>
              <a:t>또한 교사 교체 시 각 교사별 강의 기간을 기록해야 합니다. </a:t>
            </a:r>
            <a:r>
              <a:rPr lang="ko-KR" sz="1400">
                <a:solidFill>
                  <a:srgbClr val="000000"/>
                </a:solidFill>
                <a:latin typeface="배달의민족 주아" charset="0"/>
                <a:ea typeface="배달의민족 주아" charset="0"/>
              </a:rPr>
              <a:t/>
            </a:r>
            <a:br>
              <a:rPr lang="ko-KR" sz="1400">
                <a:solidFill>
                  <a:srgbClr val="000000"/>
                </a:solidFill>
                <a:latin typeface="배달의민족 주아" charset="0"/>
                <a:ea typeface="배달의민족 주아" charset="0"/>
              </a:rPr>
            </a:br>
            <a:r>
              <a:rPr lang="ko-KR" sz="1400">
                <a:solidFill>
                  <a:srgbClr val="000000"/>
                </a:solidFill>
                <a:latin typeface="배달의민족 주아" charset="0"/>
                <a:ea typeface="배달의민족 주아" charset="0"/>
              </a:rPr>
              <a:t>교사번호와 등록된과정번호를 외래키로 가지고 수업시작일</a:t>
            </a:r>
            <a:r>
              <a:rPr lang="en-US" altLang="ko-KR" sz="1400">
                <a:solidFill>
                  <a:srgbClr val="000000"/>
                </a:solidFill>
                <a:latin typeface="배달의민족 주아" charset="0"/>
                <a:ea typeface="배달의민족 주아" charset="0"/>
              </a:rPr>
              <a:t>,</a:t>
            </a:r>
            <a:r>
              <a:rPr lang="ko-KR" sz="1400">
                <a:solidFill>
                  <a:srgbClr val="000000"/>
                </a:solidFill>
                <a:latin typeface="배달의민족 주아" charset="0"/>
                <a:ea typeface="배달의민족 주아" charset="0"/>
              </a:rPr>
              <a:t> 종료일</a:t>
            </a:r>
            <a:r>
              <a:rPr lang="ko-KR" altLang="en-US" sz="14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컬럼을</a:t>
            </a:r>
            <a:r>
              <a:rPr lang="ko-KR" altLang="en-US" sz="14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포함한 등록교사</a:t>
            </a:r>
            <a:r>
              <a:rPr lang="ko-KR" altLang="en-US" sz="14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테이블을</a:t>
            </a:r>
            <a:r>
              <a:rPr lang="ko-KR" altLang="en-US" sz="14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새로</a:t>
            </a:r>
            <a:r>
              <a:rPr lang="ko-KR" altLang="en-US" sz="14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생성하여 학원교사 테이블과 등록된</a:t>
            </a:r>
            <a:r>
              <a:rPr lang="ko-KR" altLang="en-US" sz="14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과정</a:t>
            </a:r>
            <a:r>
              <a:rPr lang="ko-KR" altLang="en-US" sz="14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테이블 사이에 연결하였습니다.</a:t>
            </a:r>
            <a:endParaRPr lang="ko-KR" altLang="en-US" sz="1200">
              <a:solidFill>
                <a:srgbClr val="000000"/>
              </a:solidFill>
              <a:latin typeface="배달의민족 주아" charset="0"/>
              <a:ea typeface="배달의민족 주아" charset="0"/>
            </a:endParaRPr>
          </a:p>
          <a:p>
            <a:pPr marL="0" indent="0">
              <a:buFont typeface="Inter"/>
              <a:buChar char="•"/>
            </a:pPr>
            <a:endParaRPr lang="ko-KR" altLang="en-US" sz="1200">
              <a:solidFill>
                <a:srgbClr val="000000"/>
              </a:solidFill>
              <a:latin typeface="배달의민족 주아" charset="0"/>
              <a:ea typeface="배달의민족 주아" charset="0"/>
            </a:endParaRPr>
          </a:p>
          <a:p>
            <a:pPr marL="0" indent="0">
              <a:buFont typeface="Inter"/>
              <a:buChar char="•"/>
            </a:pPr>
            <a:r>
              <a:rPr lang="ko-KR" sz="2000">
                <a:latin typeface="배달의민족 주아" charset="0"/>
                <a:ea typeface="배달의민족 주아" charset="0"/>
              </a:rPr>
              <a:t> </a:t>
            </a:r>
            <a:r>
              <a:rPr lang="ko-KR" sz="2000">
                <a:latin typeface="배달의민족 주아" charset="0"/>
                <a:ea typeface="배달의민족 주아" charset="0"/>
              </a:rPr>
              <a:t>데이터 무결성 및 유지보수성 향상</a:t>
            </a:r>
            <a:endParaRPr lang="ko-KR" altLang="en-US" sz="2000">
              <a:latin typeface="배달의민족 주아" charset="0"/>
              <a:ea typeface="배달의민족 주아" charset="0"/>
            </a:endParaRPr>
          </a:p>
          <a:p>
            <a:pPr marL="0" indent="0">
              <a:buFontTx/>
              <a:buNone/>
            </a:pPr>
            <a:r>
              <a:rPr lang="ko-KR" sz="12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등록교사 테이블을 통해 강의중/대기중 교사 구분이 가능하고, 교사 교체 이력을 보존하며, 각 교사의 과정별 강의 기간을 독립적으로 관리할 수 </a:t>
            </a:r>
            <a:r>
              <a:rPr lang="ko-KR" altLang="en-US" sz="1400">
                <a:solidFill>
                  <a:srgbClr val="000000"/>
                </a:solidFill>
                <a:latin typeface="배달의민족 주아" charset="0"/>
                <a:ea typeface="배달의민족 주아" charset="0"/>
              </a:rPr>
              <a:t>있습니다</a:t>
            </a:r>
            <a:r>
              <a:rPr lang="en-US" altLang="ko-KR" sz="1400">
                <a:solidFill>
                  <a:srgbClr val="000000"/>
                </a:solidFill>
                <a:latin typeface="배달의민족 주아" charset="0"/>
                <a:ea typeface="배달의민족 주아" charset="0"/>
              </a:rPr>
              <a:t>.</a:t>
            </a:r>
            <a:r>
              <a:rPr lang="ko-KR" altLang="en-US" sz="1400">
                <a:solidFill>
                  <a:srgbClr val="000000"/>
                </a:solidFill>
                <a:latin typeface="배달의민족 주아" charset="0"/>
                <a:ea typeface="배달의민족 주아" charset="0"/>
              </a:rPr>
              <a:t>  </a:t>
            </a:r>
            <a:endParaRPr lang="ko-KR" altLang="en-US" sz="1200">
              <a:solidFill>
                <a:srgbClr val="000000"/>
              </a:solidFill>
              <a:latin typeface="배달의민족 주아" charset="0"/>
              <a:ea typeface="배달의민족 주아" charset="0"/>
            </a:endParaRPr>
          </a:p>
          <a:p>
            <a:pPr marL="0" indent="0">
              <a:buFont typeface="Inter"/>
              <a:buChar char="•"/>
            </a:pPr>
            <a:endParaRPr lang="ko-KR" altLang="en-US">
              <a:latin typeface="배달의민족 주아" charset="0"/>
              <a:ea typeface="배달의민족 주아" charset="0"/>
            </a:endParaRPr>
          </a:p>
          <a:p>
            <a:pPr marL="342900" indent="-342900">
              <a:lnSpc>
                <a:spcPts val="2850"/>
              </a:lnSpc>
              <a:buFont typeface="Inter"/>
              <a:buChar char="•"/>
            </a:pPr>
            <a:endParaRPr lang="ko-KR" altLang="en-US">
              <a:solidFill>
                <a:srgbClr val="000000"/>
              </a:solidFill>
              <a:latin typeface="배달의민족 주아" charset="0"/>
              <a:ea typeface="배달의민족 주아" charset="0"/>
              <a:cs typeface="Calibri"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p:txBody>
      </p:sp>
      <p:sp>
        <p:nvSpPr>
          <p:cNvPr id="25" name="화살표: 오른쪽 24"/>
          <p:cNvSpPr>
            <a:spLocks/>
          </p:cNvSpPr>
          <p:nvPr/>
        </p:nvSpPr>
        <p:spPr>
          <a:xfrm rot="0">
            <a:off x="6922770" y="2675890"/>
            <a:ext cx="263525" cy="240665"/>
          </a:xfrm>
          <a:prstGeom prst="rightArrow"/>
          <a:solidFill>
            <a:schemeClr val="tx1">
              <a:lumMod val="50000"/>
              <a:lumOff val="50000"/>
            </a:schemeClr>
          </a:solidFill>
          <a:ln w="12700" cap="flat" cmpd="sng">
            <a:solidFill>
              <a:schemeClr val="bg1">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pic>
        <p:nvPicPr>
          <p:cNvPr id="4" name="그림 3" descr="텍스트, 스크린샷, 번호, 폰트이(가) 표시된 사진  AI 생성 콘텐츠는 정확하지 않을 수 있습니다.">
            <a:extLst>
              <a:ext uri="{FF2B5EF4-FFF2-40B4-BE49-F238E27FC236}">
                <a16:creationId xmlns:a16="http://schemas.microsoft.com/office/drawing/2014/main" id="{EC9DC781-B319-3739-C447-A065173815ED}"/>
              </a:ext>
            </a:extLst>
          </p:cNvPr>
          <p:cNvPicPr>
            <a:picLocks noChangeAspect="1"/>
          </p:cNvPicPr>
          <p:nvPr/>
        </p:nvPicPr>
        <p:blipFill>
          <a:blip r:embed="rId3"/>
          <a:stretch>
            <a:fillRect/>
          </a:stretch>
        </p:blipFill>
        <p:spPr>
          <a:xfrm>
            <a:off x="1133475" y="1410335"/>
            <a:ext cx="5236210" cy="2888615"/>
          </a:xfrm>
          <a:prstGeom prst="rect">
            <a:avLst/>
          </a:prstGeom>
        </p:spPr>
      </p:pic>
      <p:pic>
        <p:nvPicPr>
          <p:cNvPr id="6" name="그림 5" descr="텍스트, 스크린샷, 번호, 폰트이(가) 표시된 사진  AI 생성 콘텐츠는 정확하지 않을 수 있습니다.">
            <a:extLst>
              <a:ext uri="{FF2B5EF4-FFF2-40B4-BE49-F238E27FC236}">
                <a16:creationId xmlns:a16="http://schemas.microsoft.com/office/drawing/2014/main" id="{30A540A7-89B3-5D0C-8C35-3818CFEEFCBB}"/>
              </a:ext>
            </a:extLst>
          </p:cNvPr>
          <p:cNvPicPr>
            <a:picLocks noChangeAspect="1"/>
          </p:cNvPicPr>
          <p:nvPr/>
        </p:nvPicPr>
        <p:blipFill>
          <a:blip r:embed="rId4"/>
          <a:stretch>
            <a:fillRect/>
          </a:stretch>
        </p:blipFill>
        <p:spPr>
          <a:xfrm>
            <a:off x="7750175" y="1410335"/>
            <a:ext cx="5332730" cy="2889885"/>
          </a:xfrm>
          <a:prstGeom prst="rect">
            <a:avLst/>
          </a:prstGeom>
        </p:spPr>
      </p:pic>
      <p:sp>
        <p:nvSpPr>
          <p:cNvPr id="29" name="TextBox 28">
            <a:extLst>
              <a:ext uri="{FF2B5EF4-FFF2-40B4-BE49-F238E27FC236}">
                <a16:creationId xmlns:a16="http://schemas.microsoft.com/office/drawing/2014/main" id="{395C8818-8104-45A8-06F7-22BC5D830BA1}"/>
              </a:ext>
            </a:extLst>
          </p:cNvPr>
          <p:cNvSpPr txBox="1"/>
          <p:nvPr/>
        </p:nvSpPr>
        <p:spPr>
          <a:xfrm>
            <a:off x="12825730" y="1409065"/>
            <a:ext cx="816610" cy="368935"/>
          </a:xfrm>
          <a:prstGeom prst="rect">
            <a:avLst/>
          </a:prstGeom>
          <a:noFill/>
        </p:spPr>
        <p:txBody>
          <a:bodyPr wrap="square" lIns="91440" tIns="45720" rIns="91440" bIns="45720" numCol="1" vert="horz" anchor="t">
            <a:spAutoFit/>
          </a:bodyPr>
          <a:lstStyle/>
          <a:p>
            <a:pPr marL="0" indent="0">
              <a:buFontTx/>
              <a:buNone/>
            </a:pPr>
            <a:r>
              <a:rPr lang="ko-KR" altLang="en-US">
                <a:latin typeface="배달의민족 주아" charset="0"/>
                <a:ea typeface="배달의민족 주아" charset="0"/>
                <a:cs typeface="Calibri" charset="0"/>
              </a:rPr>
              <a:t>2</a:t>
            </a:r>
            <a:endParaRPr lang="ko-KR" altLang="en-US">
              <a:latin typeface="배달의민족 주아" charset="0"/>
              <a:ea typeface="배달의민족 주아" charset="0"/>
              <a:cs typeface="Calibri" charset="0"/>
            </a:endParaRPr>
          </a:p>
        </p:txBody>
      </p:sp>
      <p:sp>
        <p:nvSpPr>
          <p:cNvPr id="27" name="TextBox 26">
            <a:extLst>
              <a:ext uri="{FF2B5EF4-FFF2-40B4-BE49-F238E27FC236}">
                <a16:creationId xmlns:a16="http://schemas.microsoft.com/office/drawing/2014/main" id="{BC9C338F-6BF8-D4A0-FB8F-D0F3C25FC8F3}"/>
              </a:ext>
            </a:extLst>
          </p:cNvPr>
          <p:cNvSpPr txBox="1"/>
          <p:nvPr/>
        </p:nvSpPr>
        <p:spPr>
          <a:xfrm>
            <a:off x="6096635" y="1409065"/>
            <a:ext cx="1391285" cy="368935"/>
          </a:xfrm>
          <a:prstGeom prst="rect">
            <a:avLst/>
          </a:prstGeom>
          <a:noFill/>
        </p:spPr>
        <p:txBody>
          <a:bodyPr wrap="square" lIns="91440" tIns="45720" rIns="91440" bIns="45720" numCol="1" vert="horz" anchor="t">
            <a:spAutoFit/>
          </a:bodyPr>
          <a:lstStyle/>
          <a:p>
            <a:pPr marL="0" indent="0">
              <a:buFontTx/>
              <a:buNone/>
            </a:pPr>
            <a:r>
              <a:rPr lang="ko-KR" altLang="en-US">
                <a:latin typeface="배달의민족 주아" charset="0"/>
                <a:ea typeface="배달의민족 주아" charset="0"/>
                <a:cs typeface="Calibri" charset="0"/>
              </a:rPr>
              <a:t>1</a:t>
            </a:r>
            <a:endParaRPr lang="ko-KR" altLang="en-US">
              <a:latin typeface="배달의민족 주아" charset="0"/>
              <a:ea typeface="배달의민족 주아" charset="0"/>
              <a:cs typeface="Calibri" charset="0"/>
            </a:endParaRPr>
          </a:p>
        </p:txBody>
      </p:sp>
    </p:spTree>
    <p:extLst>
      <p:ext uri="{BB962C8B-B14F-4D97-AF65-F5344CB8AC3E}">
        <p14:creationId xmlns:p14="http://schemas.microsoft.com/office/powerpoint/2010/main" val="4778023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9905FBE5-7273-0B14-4122-431B2F40D2C2}"/>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8073F60F-147A-7477-1900-5654661C7725}"/>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buFontTx/>
              <a:buNone/>
            </a:pPr>
            <a:r>
              <a:rPr lang="en-US" sz="2800">
                <a:solidFill>
                  <a:srgbClr val="161613"/>
                </a:solidFill>
                <a:latin typeface="배달의민족 주아" charset="0"/>
                <a:ea typeface="배달의민족 주아" charset="0"/>
                <a:cs typeface="DM Sans Medium" charset="0"/>
              </a:rPr>
              <a:t>4. </a:t>
            </a:r>
            <a:r>
              <a:rPr lang="ko-KR" altLang="en-US" sz="2800">
                <a:solidFill>
                  <a:srgbClr val="161613"/>
                </a:solidFill>
                <a:latin typeface="배달의민족 주아" charset="0"/>
                <a:ea typeface="배달의민족 주아" charset="0"/>
                <a:cs typeface="DM Sans Medium" charset="0"/>
              </a:rPr>
              <a:t>데이터</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설계</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및</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협업</a:t>
            </a:r>
            <a:endParaRPr lang="ko-KR" altLang="en-US" sz="2800">
              <a:solidFill>
                <a:srgbClr val="161613"/>
              </a:solidFill>
              <a:latin typeface="배달의민족 주아" charset="0"/>
              <a:ea typeface="배달의민족 주아" charset="0"/>
              <a:cs typeface="DM Sans Medium" charset="0"/>
            </a:endParaRPr>
          </a:p>
          <a:p>
            <a:pPr marL="0" indent="0" algn="l">
              <a:lnSpc>
                <a:spcPts val="3500"/>
              </a:lnSpc>
              <a:buFontTx/>
              <a:buNone/>
            </a:pPr>
            <a:endParaRPr lang="ko-KR" altLang="en-US" sz="2800">
              <a:solidFill>
                <a:srgbClr val="161613"/>
              </a:solidFill>
              <a:latin typeface="배달의민족 주아" charset="0"/>
              <a:ea typeface="배달의민족 주아" charset="0"/>
              <a:cs typeface="DM Sans Medium" charset="0"/>
            </a:endParaRPr>
          </a:p>
        </p:txBody>
      </p:sp>
      <p:sp>
        <p:nvSpPr>
          <p:cNvPr id="3" name="Rect 0">
            <a:extLst>
              <a:ext uri="{FF2B5EF4-FFF2-40B4-BE49-F238E27FC236}">
                <a16:creationId xmlns:a16="http://schemas.microsoft.com/office/drawing/2014/main" id="{651F30C6-CD33-7DA6-621F-4EDB52AD30C2}"/>
              </a:ext>
            </a:extLst>
          </p:cNvPr>
          <p:cNvSpPr>
            <a:spLocks/>
          </p:cNvSpPr>
          <p:nvPr/>
        </p:nvSpPr>
        <p:spPr>
          <a:xfrm>
            <a:off x="788670" y="1133475"/>
            <a:ext cx="6268085" cy="283210"/>
          </a:xfrm>
          <a:prstGeom prst="rect">
            <a:avLst/>
          </a:prstGeom>
          <a:noFill/>
          <a:ln cap="flat" cmpd="sng">
            <a:prstDash/>
          </a:ln>
        </p:spPr>
        <p:txBody>
          <a:bodyPr wrap="none" lIns="0" tIns="0" rIns="0" bIns="0" numCol="1" vert="horz" anchor="t">
            <a:noAutofit/>
          </a:bodyPr>
          <a:lstStyle/>
          <a:p>
            <a:pPr marL="0" indent="0" algn="l">
              <a:lnSpc>
                <a:spcPts val="2200"/>
              </a:lnSpc>
              <a:buFontTx/>
              <a:buNone/>
            </a:pPr>
            <a:endParaRPr lang="ko-KR" altLang="en-US" sz="175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566F5A0A-9FC1-DBD6-15EA-A5E0650610C9}"/>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18237501-0EBF-789D-0185-570F0293AD24}"/>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24DF332E-2430-920B-E2E7-5ADF2AAD667C}"/>
              </a:ext>
            </a:extLst>
          </p:cNvPr>
          <p:cNvSpPr>
            <a:spLocks/>
          </p:cNvSpPr>
          <p:nvPr/>
        </p:nvSpPr>
        <p:spPr>
          <a:xfrm>
            <a:off x="3921125" y="45021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과정/커리큘럼 관련 ERD</a:t>
            </a:r>
            <a:endParaRPr lang="ko-KR" altLang="en-US" sz="1600">
              <a:solidFill>
                <a:srgbClr val="161613"/>
              </a:solidFill>
              <a:latin typeface="배달의민족 주아" charset="0"/>
              <a:ea typeface="배달의민족 주아" charset="0"/>
            </a:endParaRPr>
          </a:p>
        </p:txBody>
      </p:sp>
      <p:sp>
        <p:nvSpPr>
          <p:cNvPr id="11" name="Text 2">
            <a:extLst>
              <a:ext uri="{FF2B5EF4-FFF2-40B4-BE49-F238E27FC236}">
                <a16:creationId xmlns:a16="http://schemas.microsoft.com/office/drawing/2014/main" id="{27DDBC37-3A1A-BD73-C23D-6C5D824F6711}"/>
              </a:ext>
            </a:extLst>
          </p:cNvPr>
          <p:cNvSpPr/>
          <p:nvPr/>
        </p:nvSpPr>
        <p:spPr>
          <a:xfrm>
            <a:off x="7218045" y="4681220"/>
            <a:ext cx="6245860" cy="2178685"/>
          </a:xfrm>
          <a:prstGeom prst="rect">
            <a:avLst/>
          </a:prstGeom>
          <a:noFill/>
          <a:ln/>
        </p:spPr>
        <p:txBody>
          <a:bodyPr wrap="square" lIns="0" tIns="0" rIns="0" bIns="0" numCol="1" vert="horz" anchor="t">
            <a:noAutofit/>
          </a:bodyPr>
          <a:lstStyle/>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p:txBody>
      </p:sp>
      <p:sp>
        <p:nvSpPr>
          <p:cNvPr id="25" name="화살표: 오른쪽 24"/>
          <p:cNvSpPr>
            <a:spLocks/>
          </p:cNvSpPr>
          <p:nvPr/>
        </p:nvSpPr>
        <p:spPr>
          <a:xfrm rot="0">
            <a:off x="7316469" y="2743200"/>
            <a:ext cx="263525" cy="240665"/>
          </a:xfrm>
          <a:prstGeom prst="rightArrow"/>
          <a:solidFill>
            <a:schemeClr val="tx1">
              <a:lumMod val="50000"/>
              <a:lumOff val="50000"/>
            </a:schemeClr>
          </a:solidFill>
          <a:ln w="12700" cap="flat" cmpd="sng">
            <a:solidFill>
              <a:schemeClr val="bg1">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pic>
        <p:nvPicPr>
          <p:cNvPr id="9" name="그림 8" descr="텍스트, 스크린샷, 번호, 폰트이(가) 표시된 사진  AI 생성 콘텐츠는 정확하지 않을 수 있습니다.">
            <a:extLst>
              <a:ext uri="{FF2B5EF4-FFF2-40B4-BE49-F238E27FC236}">
                <a16:creationId xmlns:a16="http://schemas.microsoft.com/office/drawing/2014/main" id="{08496551-4CB1-5640-999A-2AB482209533}"/>
              </a:ext>
            </a:extLst>
          </p:cNvPr>
          <p:cNvPicPr>
            <a:picLocks noChangeAspect="1"/>
          </p:cNvPicPr>
          <p:nvPr/>
        </p:nvPicPr>
        <p:blipFill>
          <a:blip r:embed="rId3"/>
          <a:stretch>
            <a:fillRect/>
          </a:stretch>
        </p:blipFill>
        <p:spPr>
          <a:xfrm>
            <a:off x="913765" y="1384300"/>
            <a:ext cx="6144260" cy="2929890"/>
          </a:xfrm>
          <a:prstGeom prst="rect">
            <a:avLst/>
          </a:prstGeom>
        </p:spPr>
      </p:pic>
      <p:pic>
        <p:nvPicPr>
          <p:cNvPr id="10" name="그림 9" descr="텍스트, 스크린샷, 번호, 도표이(가) 표시된 사진  AI 생성 콘텐츠는 정확하지 않을 수 있습니다.">
            <a:extLst>
              <a:ext uri="{FF2B5EF4-FFF2-40B4-BE49-F238E27FC236}">
                <a16:creationId xmlns:a16="http://schemas.microsoft.com/office/drawing/2014/main" id="{B5EC62F9-BD91-DBDB-8B7E-3AC2AEFEFF2E}"/>
              </a:ext>
            </a:extLst>
          </p:cNvPr>
          <p:cNvPicPr>
            <a:picLocks noChangeAspect="1"/>
          </p:cNvPicPr>
          <p:nvPr/>
        </p:nvPicPr>
        <p:blipFill>
          <a:blip r:embed="rId4"/>
          <a:stretch>
            <a:fillRect/>
          </a:stretch>
        </p:blipFill>
        <p:spPr>
          <a:xfrm>
            <a:off x="7936230" y="1381760"/>
            <a:ext cx="4537710" cy="2969260"/>
          </a:xfrm>
          <a:prstGeom prst="rect">
            <a:avLst/>
          </a:prstGeom>
        </p:spPr>
      </p:pic>
      <p:sp>
        <p:nvSpPr>
          <p:cNvPr id="29" name="TextBox 28">
            <a:extLst>
              <a:ext uri="{FF2B5EF4-FFF2-40B4-BE49-F238E27FC236}">
                <a16:creationId xmlns:a16="http://schemas.microsoft.com/office/drawing/2014/main" id="{F731903C-8F1A-8A1C-2B22-7E7DB6E30022}"/>
              </a:ext>
            </a:extLst>
          </p:cNvPr>
          <p:cNvSpPr txBox="1"/>
          <p:nvPr/>
        </p:nvSpPr>
        <p:spPr>
          <a:xfrm>
            <a:off x="12157710" y="1338580"/>
            <a:ext cx="816610" cy="368935"/>
          </a:xfrm>
          <a:prstGeom prst="rect">
            <a:avLst/>
          </a:prstGeom>
          <a:noFill/>
        </p:spPr>
        <p:txBody>
          <a:bodyPr wrap="square" lIns="91440" tIns="45720" rIns="91440" bIns="45720" numCol="1" vert="horz" anchor="t">
            <a:spAutoFit/>
          </a:bodyPr>
          <a:lstStyle/>
          <a:p>
            <a:pPr marL="0" indent="0">
              <a:buFontTx/>
              <a:buNone/>
            </a:pPr>
            <a:r>
              <a:rPr lang="ko-KR" altLang="en-US">
                <a:latin typeface="배달의민족 주아" charset="0"/>
                <a:ea typeface="배달의민족 주아" charset="0"/>
                <a:cs typeface="Calibri" charset="0"/>
              </a:rPr>
              <a:t>2</a:t>
            </a:r>
            <a:endParaRPr lang="ko-KR" altLang="en-US">
              <a:latin typeface="배달의민족 주아" charset="0"/>
              <a:ea typeface="배달의민족 주아" charset="0"/>
              <a:cs typeface="Calibri" charset="0"/>
            </a:endParaRPr>
          </a:p>
        </p:txBody>
      </p:sp>
      <p:sp>
        <p:nvSpPr>
          <p:cNvPr id="27" name="TextBox 26">
            <a:extLst>
              <a:ext uri="{FF2B5EF4-FFF2-40B4-BE49-F238E27FC236}">
                <a16:creationId xmlns:a16="http://schemas.microsoft.com/office/drawing/2014/main" id="{5EBF6BCC-BAA3-3C37-C29D-FC6C6AB578D2}"/>
              </a:ext>
            </a:extLst>
          </p:cNvPr>
          <p:cNvSpPr txBox="1"/>
          <p:nvPr/>
        </p:nvSpPr>
        <p:spPr>
          <a:xfrm>
            <a:off x="6753225" y="1338580"/>
            <a:ext cx="1391285" cy="368935"/>
          </a:xfrm>
          <a:prstGeom prst="rect">
            <a:avLst/>
          </a:prstGeom>
          <a:noFill/>
        </p:spPr>
        <p:txBody>
          <a:bodyPr wrap="square" lIns="91440" tIns="45720" rIns="91440" bIns="45720" numCol="1" vert="horz" anchor="t">
            <a:spAutoFit/>
          </a:bodyPr>
          <a:lstStyle/>
          <a:p>
            <a:pPr marL="0" indent="0">
              <a:buFontTx/>
              <a:buNone/>
            </a:pPr>
            <a:r>
              <a:rPr lang="ko-KR" altLang="en-US">
                <a:latin typeface="배달의민족 주아" charset="0"/>
                <a:ea typeface="배달의민족 주아" charset="0"/>
                <a:cs typeface="Calibri" charset="0"/>
              </a:rPr>
              <a:t>1</a:t>
            </a:r>
            <a:endParaRPr lang="ko-KR" altLang="en-US">
              <a:latin typeface="배달의민족 주아" charset="0"/>
              <a:ea typeface="배달의민족 주아" charset="0"/>
              <a:cs typeface="Calibri" charset="0"/>
            </a:endParaRPr>
          </a:p>
        </p:txBody>
      </p:sp>
      <p:sp>
        <p:nvSpPr>
          <p:cNvPr id="30" name="도형 1"/>
          <p:cNvSpPr>
            <a:spLocks/>
          </p:cNvSpPr>
          <p:nvPr/>
        </p:nvSpPr>
        <p:spPr>
          <a:xfrm rot="0">
            <a:off x="1267460" y="4683125"/>
            <a:ext cx="12058015" cy="3227070"/>
          </a:xfrm>
          <a:prstGeom prst="rect"/>
          <a:noFill/>
          <a:ln cap="flat" cmpd="sng">
            <a:prstDash/>
          </a:ln>
        </p:spPr>
        <p:txBody>
          <a:bodyPr wrap="square" lIns="0" tIns="0" rIns="0" bIns="0" numCol="1" vert="horz" anchor="t">
            <a:noAutofit/>
          </a:bodyPr>
          <a:lstStyle/>
          <a:p>
            <a:pPr marL="0" indent="0">
              <a:buFont typeface="Inter"/>
              <a:buChar char="•"/>
            </a:pPr>
            <a:r>
              <a:rPr lang="ko-KR" sz="2000">
                <a:latin typeface="배달의민족 주아" charset="0"/>
                <a:ea typeface="배달의민족 주아" charset="0"/>
              </a:rPr>
              <a:t> </a:t>
            </a:r>
            <a:r>
              <a:rPr lang="ko-KR" sz="2000">
                <a:latin typeface="배달의민족 주아" charset="0"/>
                <a:ea typeface="배달의민족 주아" charset="0"/>
              </a:rPr>
              <a:t>다중 값 속성(Multi-valued Attribute) 문제 해결</a:t>
            </a:r>
            <a:endParaRPr lang="ko-KR" altLang="en-US" sz="2000">
              <a:latin typeface="배달의민족 주아" charset="0"/>
              <a:ea typeface="배달의민족 주아" charset="0"/>
            </a:endParaRPr>
          </a:p>
          <a:p>
            <a:pPr marL="0" indent="0">
              <a:buFontTx/>
              <a:buNone/>
            </a:pPr>
            <a:r>
              <a:rPr lang="ko-KR" sz="1400">
                <a:solidFill>
                  <a:srgbClr val="000000"/>
                </a:solidFill>
                <a:latin typeface="배달의민족 주아" charset="0"/>
                <a:ea typeface="배달의민족 주아" charset="0"/>
              </a:rPr>
              <a:t> - </a:t>
            </a:r>
            <a:r>
              <a:rPr lang="en-US" sz="1400">
                <a:latin typeface="배달의민족 주아" charset="0"/>
                <a:ea typeface="배달의민족 주아" charset="0"/>
              </a:rPr>
              <a:t>하나의 과목이 여러 과정에서 서로 다른 기간으로 운영될 수 있는데, 첫 번째 설계에서는 과목기간이 과목 테이블에 직접 포함되어 있어 이를 표현할 수 없었습니다. </a:t>
            </a:r>
            <a:r>
              <a:rPr lang="en-US" sz="1400">
                <a:latin typeface="배달의민족 주아" charset="0"/>
                <a:ea typeface="배달의민족 주아" charset="0"/>
              </a:rPr>
              <a:t/>
            </a:r>
            <a:br>
              <a:rPr lang="en-US" sz="1400">
                <a:latin typeface="배달의민족 주아" charset="0"/>
                <a:ea typeface="배달의민족 주아" charset="0"/>
              </a:rPr>
            </a:br>
            <a:r>
              <a:rPr lang="en-US" sz="1400">
                <a:latin typeface="배달의민족 주아" charset="0"/>
                <a:ea typeface="배달의민족 주아" charset="0"/>
              </a:rPr>
              <a:t>과목기간은 과목 자체의 속성이 아니라 과정-과목 조합에 따라 달라지는 속성입니다.</a:t>
            </a:r>
            <a:endParaRPr lang="ko-KR" altLang="en-US" sz="1400">
              <a:solidFill>
                <a:srgbClr val="000000"/>
              </a:solidFill>
              <a:latin typeface="배달의민족 주아" charset="0"/>
              <a:ea typeface="배달의민족 주아" charset="0"/>
            </a:endParaRPr>
          </a:p>
          <a:p>
            <a:pPr marL="0" indent="0">
              <a:buFont typeface="Inter"/>
              <a:buChar char="•"/>
            </a:pPr>
            <a:endParaRPr lang="ko-KR" altLang="en-US" sz="1400">
              <a:solidFill>
                <a:srgbClr val="000000"/>
              </a:solidFill>
              <a:latin typeface="배달의민족 주아" charset="0"/>
              <a:ea typeface="배달의민족 주아" charset="0"/>
            </a:endParaRPr>
          </a:p>
          <a:p>
            <a:pPr marL="0" indent="0">
              <a:buFont typeface="Inter"/>
              <a:buChar char="•"/>
            </a:pPr>
            <a:r>
              <a:rPr lang="ko-KR" sz="2000">
                <a:latin typeface="배달의민족 주아" charset="0"/>
                <a:ea typeface="배달의민족 주아" charset="0"/>
              </a:rPr>
              <a:t> </a:t>
            </a:r>
            <a:r>
              <a:rPr lang="ko-KR" sz="2000">
                <a:latin typeface="배달의민족 주아" charset="0"/>
                <a:ea typeface="배달의민족 주아" charset="0"/>
              </a:rPr>
              <a:t>다대다(M:N) 관계의 정규화</a:t>
            </a:r>
            <a:endParaRPr lang="ko-KR" altLang="en-US" sz="2000">
              <a:latin typeface="배달의민족 주아" charset="0"/>
              <a:ea typeface="배달의민족 주아" charset="0"/>
            </a:endParaRPr>
          </a:p>
          <a:p>
            <a:pPr marL="0" indent="0">
              <a:buFontTx/>
              <a:buNone/>
            </a:pPr>
            <a:r>
              <a:rPr lang="ko-KR" sz="14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 </a:t>
            </a:r>
            <a:r>
              <a:rPr lang="en-US" sz="1400">
                <a:latin typeface="배달의민족 주아" charset="0"/>
                <a:ea typeface="배달의민족 주아" charset="0"/>
              </a:rPr>
              <a:t>과정과 과목 간의 관계 형성 시 M:N 관계를 해소하기 위해 커리큘럼 테이블(중간 테이블)을 추가하고, </a:t>
            </a:r>
            <a:r>
              <a:rPr lang="en-US" sz="1400">
                <a:latin typeface="배달의민족 주아" charset="0"/>
                <a:ea typeface="배달의민족 주아" charset="0"/>
              </a:rPr>
              <a:t/>
            </a:r>
            <a:br>
              <a:rPr lang="en-US" sz="1400">
                <a:latin typeface="배달의민족 주아" charset="0"/>
                <a:ea typeface="배달의민족 주아" charset="0"/>
              </a:rPr>
            </a:br>
            <a:r>
              <a:rPr lang="en-US" sz="1400">
                <a:latin typeface="배달의민족 주아" charset="0"/>
                <a:ea typeface="배달의민족 주아" charset="0"/>
              </a:rPr>
              <a:t>여기에 관계 속성인 과목기간을 배치했습니다. 이를 통해 같은 과목이라도 과정에 따라 다른 기간을 가질 수 있습니다.</a:t>
            </a:r>
            <a:endParaRPr lang="ko-KR" altLang="en-US" sz="1200">
              <a:solidFill>
                <a:srgbClr val="000000"/>
              </a:solidFill>
              <a:latin typeface="배달의민족 주아" charset="0"/>
              <a:ea typeface="배달의민족 주아" charset="0"/>
            </a:endParaRPr>
          </a:p>
          <a:p>
            <a:pPr marL="0" indent="0">
              <a:buFont typeface="Inter"/>
              <a:buChar char="•"/>
            </a:pPr>
            <a:endParaRPr lang="ko-KR" altLang="en-US" sz="1200">
              <a:solidFill>
                <a:srgbClr val="000000"/>
              </a:solidFill>
              <a:latin typeface="배달의민족 주아" charset="0"/>
              <a:ea typeface="배달의민족 주아" charset="0"/>
            </a:endParaRPr>
          </a:p>
          <a:p>
            <a:pPr marL="0" indent="0">
              <a:buFont typeface="Inter"/>
              <a:buChar char="•"/>
            </a:pPr>
            <a:r>
              <a:rPr lang="ko-KR" sz="2000">
                <a:latin typeface="배달의민족 주아" charset="0"/>
                <a:ea typeface="배달의민족 주아" charset="0"/>
              </a:rPr>
              <a:t> </a:t>
            </a:r>
            <a:r>
              <a:rPr lang="ko-KR" sz="2000">
                <a:latin typeface="배달의민족 주아" charset="0"/>
                <a:ea typeface="배달의민족 주아" charset="0"/>
              </a:rPr>
              <a:t>데이터 무결성 및 유지보수성 향상</a:t>
            </a:r>
            <a:endParaRPr lang="ko-KR" altLang="en-US" sz="2000">
              <a:latin typeface="배달의민족 주아" charset="0"/>
              <a:ea typeface="배달의민족 주아" charset="0"/>
            </a:endParaRPr>
          </a:p>
          <a:p>
            <a:pPr marL="0" indent="0">
              <a:buFontTx/>
              <a:buNone/>
            </a:pPr>
            <a:r>
              <a:rPr lang="ko-KR" sz="12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 </a:t>
            </a:r>
            <a:r>
              <a:rPr lang="ko-KR" altLang="en-US" sz="1400">
                <a:latin typeface="배달의민족 주아" charset="0"/>
                <a:ea typeface="배달의민족 주아" charset="0"/>
              </a:rPr>
              <a:t>과목기간을 커리큘럼에 배치함으로써 과정별로 독립적인 과목 기간 설정이 가능하고</a:t>
            </a:r>
            <a:r>
              <a:rPr lang="en-US" altLang="ko-KR" sz="1400">
                <a:latin typeface="배달의민족 주아" charset="0"/>
                <a:ea typeface="배달의민족 주아" charset="0"/>
              </a:rPr>
              <a:t>,</a:t>
            </a:r>
            <a:r>
              <a:rPr lang="ko-KR" altLang="en-US" sz="1400">
                <a:latin typeface="배달의민족 주아" charset="0"/>
                <a:ea typeface="배달의민족 주아" charset="0"/>
              </a:rPr>
              <a:t> 과목 정보와 과정별 운영 </a:t>
            </a:r>
            <a:r>
              <a:rPr lang="ko-KR" sz="1400">
                <a:solidFill>
                  <a:srgbClr val="000000"/>
                </a:solidFill>
                <a:latin typeface="배달의민족 주아" charset="0"/>
                <a:ea typeface="배달의민족 주아" charset="0"/>
              </a:rPr>
              <a:t>정보를 분리하여 </a:t>
            </a:r>
            <a:r>
              <a:rPr lang="ko-KR" altLang="en-US" sz="1400">
                <a:solidFill>
                  <a:srgbClr val="000000"/>
                </a:solidFill>
                <a:latin typeface="배달의민족 주아" charset="0"/>
                <a:ea typeface="배달의민족 주아" charset="0"/>
              </a:rPr>
              <a:t>관리할 </a:t>
            </a:r>
            <a:r>
              <a:rPr lang="ko-KR" sz="1400">
                <a:solidFill>
                  <a:srgbClr val="000000"/>
                </a:solidFill>
                <a:latin typeface="배달의민족 주아" charset="0"/>
                <a:ea typeface="배달의민족 주아" charset="0"/>
              </a:rPr>
              <a:t>수 있습니다</a:t>
            </a:r>
            <a:r>
              <a:rPr lang="en-US" altLang="ko-KR" sz="1400">
                <a:solidFill>
                  <a:srgbClr val="000000"/>
                </a:solidFill>
                <a:latin typeface="배달의민족 주아" charset="0"/>
                <a:ea typeface="배달의민족 주아" charset="0"/>
              </a:rPr>
              <a:t>.</a:t>
            </a:r>
            <a:endParaRPr lang="ko-KR" altLang="en-US" sz="1200">
              <a:solidFill>
                <a:srgbClr val="000000"/>
              </a:solidFill>
              <a:latin typeface="배달의민족 주아" charset="0"/>
              <a:ea typeface="배달의민족 주아" charset="0"/>
            </a:endParaRPr>
          </a:p>
          <a:p>
            <a:pPr marL="0" indent="0">
              <a:buFont typeface="Inter"/>
              <a:buChar char="•"/>
            </a:pPr>
            <a:endParaRPr lang="ko-KR" altLang="en-US">
              <a:latin typeface="배달의민족 주아" charset="0"/>
              <a:ea typeface="배달의민족 주아" charset="0"/>
            </a:endParaRPr>
          </a:p>
          <a:p>
            <a:pPr marL="342900" indent="-342900">
              <a:lnSpc>
                <a:spcPts val="2850"/>
              </a:lnSpc>
              <a:buFont typeface="Inter"/>
              <a:buChar char="•"/>
            </a:pPr>
            <a:endParaRPr lang="ko-KR" altLang="en-US">
              <a:solidFill>
                <a:srgbClr val="000000"/>
              </a:solidFill>
              <a:latin typeface="배달의민족 주아" charset="0"/>
              <a:ea typeface="배달의민족 주아" charset="0"/>
              <a:cs typeface="Calibri"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p:txBody>
      </p:sp>
    </p:spTree>
    <p:extLst>
      <p:ext uri="{BB962C8B-B14F-4D97-AF65-F5344CB8AC3E}">
        <p14:creationId xmlns:p14="http://schemas.microsoft.com/office/powerpoint/2010/main" val="12382535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7B1977CA-B154-FA86-5D1B-A9BFEA0A9A4B}"/>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DE1E81F8-0211-66D3-B7F4-9FD76093CA61}"/>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buFontTx/>
              <a:buNone/>
            </a:pPr>
            <a:r>
              <a:rPr lang="en-US" sz="2800">
                <a:solidFill>
                  <a:srgbClr val="161613"/>
                </a:solidFill>
                <a:latin typeface="배달의민족 주아" charset="0"/>
                <a:ea typeface="배달의민족 주아" charset="0"/>
                <a:cs typeface="DM Sans Medium" charset="0"/>
              </a:rPr>
              <a:t>4. </a:t>
            </a:r>
            <a:r>
              <a:rPr lang="ko-KR" altLang="en-US" sz="2800">
                <a:solidFill>
                  <a:srgbClr val="161613"/>
                </a:solidFill>
                <a:latin typeface="배달의민족 주아" charset="0"/>
                <a:ea typeface="배달의민족 주아" charset="0"/>
                <a:cs typeface="DM Sans Medium" charset="0"/>
              </a:rPr>
              <a:t>데이터</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설계</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및</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협업</a:t>
            </a:r>
            <a:endParaRPr lang="ko-KR" altLang="en-US" sz="2800">
              <a:solidFill>
                <a:srgbClr val="161613"/>
              </a:solidFill>
              <a:latin typeface="배달의민족 주아" charset="0"/>
              <a:ea typeface="배달의민족 주아" charset="0"/>
              <a:cs typeface="DM Sans Medium" charset="0"/>
            </a:endParaRPr>
          </a:p>
          <a:p>
            <a:pPr marL="0" indent="0" algn="l">
              <a:lnSpc>
                <a:spcPts val="3500"/>
              </a:lnSpc>
              <a:buFontTx/>
              <a:buNone/>
            </a:pPr>
            <a:endParaRPr lang="ko-KR" altLang="en-US" sz="2800">
              <a:solidFill>
                <a:srgbClr val="161613"/>
              </a:solidFill>
              <a:latin typeface="배달의민족 주아" charset="0"/>
              <a:ea typeface="배달의민족 주아" charset="0"/>
              <a:cs typeface="DM Sans Medium" charset="0"/>
            </a:endParaRPr>
          </a:p>
        </p:txBody>
      </p:sp>
      <p:sp>
        <p:nvSpPr>
          <p:cNvPr id="3" name="Rect 0">
            <a:extLst>
              <a:ext uri="{FF2B5EF4-FFF2-40B4-BE49-F238E27FC236}">
                <a16:creationId xmlns:a16="http://schemas.microsoft.com/office/drawing/2014/main" id="{16796745-4F67-6A36-A8D5-3BDE9283936D}"/>
              </a:ext>
            </a:extLst>
          </p:cNvPr>
          <p:cNvSpPr>
            <a:spLocks/>
          </p:cNvSpPr>
          <p:nvPr/>
        </p:nvSpPr>
        <p:spPr>
          <a:xfrm>
            <a:off x="788670" y="1133475"/>
            <a:ext cx="6268085" cy="283210"/>
          </a:xfrm>
          <a:prstGeom prst="rect">
            <a:avLst/>
          </a:prstGeom>
          <a:noFill/>
          <a:ln cap="flat" cmpd="sng">
            <a:prstDash/>
          </a:ln>
        </p:spPr>
        <p:txBody>
          <a:bodyPr wrap="none" lIns="0" tIns="0" rIns="0" bIns="0" numCol="1" vert="horz" anchor="t">
            <a:noAutofit/>
          </a:bodyPr>
          <a:lstStyle/>
          <a:p>
            <a:pPr marL="0" indent="0" algn="l">
              <a:lnSpc>
                <a:spcPts val="2200"/>
              </a:lnSpc>
              <a:buFontTx/>
              <a:buNone/>
            </a:pPr>
            <a:endParaRPr lang="ko-KR" altLang="en-US" sz="175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42EC57EA-4FB1-DD43-3FC1-F76FB5F30D0F}"/>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D54E8F8C-58E1-9A43-6BFA-B61C99B547DB}"/>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8094EEF5-A73C-3DFF-BA19-73E66590B17B}"/>
              </a:ext>
            </a:extLst>
          </p:cNvPr>
          <p:cNvSpPr>
            <a:spLocks/>
          </p:cNvSpPr>
          <p:nvPr/>
        </p:nvSpPr>
        <p:spPr>
          <a:xfrm>
            <a:off x="3928744" y="45021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수강생/취업 관련 ERD</a:t>
            </a:r>
            <a:endParaRPr lang="ko-KR" altLang="en-US" sz="1600">
              <a:solidFill>
                <a:srgbClr val="161613"/>
              </a:solidFill>
              <a:latin typeface="배달의민족 주아" charset="0"/>
              <a:ea typeface="배달의민족 주아" charset="0"/>
            </a:endParaRPr>
          </a:p>
        </p:txBody>
      </p:sp>
      <p:sp>
        <p:nvSpPr>
          <p:cNvPr id="11" name="Text 2">
            <a:extLst>
              <a:ext uri="{FF2B5EF4-FFF2-40B4-BE49-F238E27FC236}">
                <a16:creationId xmlns:a16="http://schemas.microsoft.com/office/drawing/2014/main" id="{B7920ED3-ADD0-D87D-E9BD-F5A7EF7971A4}"/>
              </a:ext>
            </a:extLst>
          </p:cNvPr>
          <p:cNvSpPr/>
          <p:nvPr/>
        </p:nvSpPr>
        <p:spPr>
          <a:xfrm>
            <a:off x="7218045" y="4681220"/>
            <a:ext cx="6245860" cy="2178685"/>
          </a:xfrm>
          <a:prstGeom prst="rect">
            <a:avLst/>
          </a:prstGeom>
          <a:noFill/>
          <a:ln/>
        </p:spPr>
        <p:txBody>
          <a:bodyPr wrap="square" lIns="0" tIns="0" rIns="0" bIns="0" numCol="1" vert="horz" anchor="t">
            <a:noAutofit/>
          </a:bodyPr>
          <a:lstStyle/>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p:txBody>
      </p:sp>
      <p:pic>
        <p:nvPicPr>
          <p:cNvPr id="6" name="그림 5" descr="텍스트, 스크린샷, 폰트, 번호이(가) 표시된 사진  AI 생성 콘텐츠는 정확하지 않을 수 있습니다.">
            <a:extLst>
              <a:ext uri="{FF2B5EF4-FFF2-40B4-BE49-F238E27FC236}">
                <a16:creationId xmlns:a16="http://schemas.microsoft.com/office/drawing/2014/main" id="{96FA6B43-18D4-1BFE-B5B6-7E275136F067}"/>
              </a:ext>
            </a:extLst>
          </p:cNvPr>
          <p:cNvPicPr>
            <a:picLocks noChangeAspect="1"/>
          </p:cNvPicPr>
          <p:nvPr/>
        </p:nvPicPr>
        <p:blipFill>
          <a:blip r:embed="rId3"/>
          <a:stretch>
            <a:fillRect/>
          </a:stretch>
        </p:blipFill>
        <p:spPr>
          <a:xfrm>
            <a:off x="2918460" y="1138555"/>
            <a:ext cx="1857375" cy="3390900"/>
          </a:xfrm>
          <a:prstGeom prst="rect">
            <a:avLst/>
          </a:prstGeom>
        </p:spPr>
      </p:pic>
      <p:sp>
        <p:nvSpPr>
          <p:cNvPr id="27" name="TextBox 26">
            <a:extLst>
              <a:ext uri="{FF2B5EF4-FFF2-40B4-BE49-F238E27FC236}">
                <a16:creationId xmlns:a16="http://schemas.microsoft.com/office/drawing/2014/main" id="{95722691-07D2-AF78-B995-BA97AC782D8D}"/>
              </a:ext>
            </a:extLst>
          </p:cNvPr>
          <p:cNvSpPr txBox="1"/>
          <p:nvPr/>
        </p:nvSpPr>
        <p:spPr>
          <a:xfrm>
            <a:off x="4549140" y="1151255"/>
            <a:ext cx="1391285" cy="368935"/>
          </a:xfrm>
          <a:prstGeom prst="rect">
            <a:avLst/>
          </a:prstGeom>
          <a:noFill/>
        </p:spPr>
        <p:txBody>
          <a:bodyPr wrap="square" lIns="91440" tIns="45720" rIns="91440" bIns="45720" numCol="1" vert="horz" anchor="t">
            <a:spAutoFit/>
          </a:bodyPr>
          <a:lstStyle/>
          <a:p>
            <a:pPr marL="0" indent="0">
              <a:buFontTx/>
              <a:buNone/>
            </a:pPr>
            <a:r>
              <a:rPr lang="ko-KR" altLang="en-US">
                <a:latin typeface="배달의민족 주아" charset="0"/>
                <a:ea typeface="배달의민족 주아" charset="0"/>
                <a:cs typeface="Calibri" charset="0"/>
              </a:rPr>
              <a:t>1</a:t>
            </a:r>
            <a:endParaRPr lang="ko-KR" altLang="en-US">
              <a:latin typeface="배달의민족 주아" charset="0"/>
              <a:ea typeface="배달의민족 주아" charset="0"/>
              <a:cs typeface="Calibri" charset="0"/>
            </a:endParaRPr>
          </a:p>
        </p:txBody>
      </p:sp>
      <p:sp>
        <p:nvSpPr>
          <p:cNvPr id="15" name="화살표: 오른쪽 14">
            <a:extLst>
              <a:ext uri="{FF2B5EF4-FFF2-40B4-BE49-F238E27FC236}">
                <a16:creationId xmlns:a16="http://schemas.microsoft.com/office/drawing/2014/main" id="{D8635045-F26C-1215-8169-8CEE80D1E73C}"/>
              </a:ext>
            </a:extLst>
          </p:cNvPr>
          <p:cNvSpPr/>
          <p:nvPr/>
        </p:nvSpPr>
        <p:spPr>
          <a:xfrm>
            <a:off x="5464175" y="2485390"/>
            <a:ext cx="263525" cy="240665"/>
          </a:xfrm>
          <a:prstGeom prst="rightArrow">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pic>
        <p:nvPicPr>
          <p:cNvPr id="16" name="그림 15" descr="텍스트, 스크린샷, 폰트, 번호이(가) 표시된 사진  AI 생성 콘텐츠는 정확하지 않을 수 있습니다.">
            <a:extLst>
              <a:ext uri="{FF2B5EF4-FFF2-40B4-BE49-F238E27FC236}">
                <a16:creationId xmlns:a16="http://schemas.microsoft.com/office/drawing/2014/main" id="{3F3B5FB6-077E-55DC-85C7-F26B546BB725}"/>
              </a:ext>
            </a:extLst>
          </p:cNvPr>
          <p:cNvPicPr>
            <a:picLocks noChangeAspect="1"/>
          </p:cNvPicPr>
          <p:nvPr/>
        </p:nvPicPr>
        <p:blipFill>
          <a:blip r:embed="rId4"/>
          <a:stretch>
            <a:fillRect/>
          </a:stretch>
        </p:blipFill>
        <p:spPr>
          <a:xfrm>
            <a:off x="6337300" y="1191260"/>
            <a:ext cx="5273675" cy="3291840"/>
          </a:xfrm>
          <a:prstGeom prst="rect">
            <a:avLst/>
          </a:prstGeom>
        </p:spPr>
      </p:pic>
      <p:sp>
        <p:nvSpPr>
          <p:cNvPr id="29" name="TextBox 28">
            <a:extLst>
              <a:ext uri="{FF2B5EF4-FFF2-40B4-BE49-F238E27FC236}">
                <a16:creationId xmlns:a16="http://schemas.microsoft.com/office/drawing/2014/main" id="{8B9A2DF6-76D9-DFBE-050D-5C581EE18FFB}"/>
              </a:ext>
            </a:extLst>
          </p:cNvPr>
          <p:cNvSpPr txBox="1"/>
          <p:nvPr/>
        </p:nvSpPr>
        <p:spPr>
          <a:xfrm>
            <a:off x="11337290" y="1186180"/>
            <a:ext cx="816610" cy="368935"/>
          </a:xfrm>
          <a:prstGeom prst="rect">
            <a:avLst/>
          </a:prstGeom>
          <a:noFill/>
        </p:spPr>
        <p:txBody>
          <a:bodyPr wrap="square" lIns="91440" tIns="45720" rIns="91440" bIns="45720" numCol="1" vert="horz" anchor="t">
            <a:spAutoFit/>
          </a:bodyPr>
          <a:lstStyle/>
          <a:p>
            <a:pPr marL="0" indent="0">
              <a:buFontTx/>
              <a:buNone/>
            </a:pPr>
            <a:r>
              <a:rPr lang="ko-KR" altLang="en-US">
                <a:latin typeface="배달의민족 주아" charset="0"/>
                <a:ea typeface="배달의민족 주아" charset="0"/>
                <a:cs typeface="Calibri" charset="0"/>
              </a:rPr>
              <a:t>2</a:t>
            </a:r>
            <a:endParaRPr lang="ko-KR" altLang="en-US">
              <a:latin typeface="배달의민족 주아" charset="0"/>
              <a:ea typeface="배달의민족 주아" charset="0"/>
              <a:cs typeface="Calibri" charset="0"/>
            </a:endParaRPr>
          </a:p>
        </p:txBody>
      </p:sp>
      <p:sp>
        <p:nvSpPr>
          <p:cNvPr id="30" name="도형 2"/>
          <p:cNvSpPr>
            <a:spLocks/>
          </p:cNvSpPr>
          <p:nvPr/>
        </p:nvSpPr>
        <p:spPr>
          <a:xfrm rot="0">
            <a:off x="1267460" y="5256530"/>
            <a:ext cx="12058015" cy="2139950"/>
          </a:xfrm>
          <a:prstGeom prst="rect"/>
          <a:noFill/>
          <a:ln cap="flat" cmpd="sng">
            <a:prstDash/>
          </a:ln>
        </p:spPr>
        <p:txBody>
          <a:bodyPr wrap="square" lIns="0" tIns="0" rIns="0" bIns="0" numCol="1" vert="horz" anchor="t">
            <a:noAutofit/>
          </a:bodyPr>
          <a:lstStyle/>
          <a:p>
            <a:pPr marL="0" indent="0">
              <a:buFont typeface="Inter"/>
              <a:buChar char="•"/>
            </a:pPr>
            <a:r>
              <a:rPr lang="ko-KR" sz="2000">
                <a:latin typeface="배달의민족 주아" charset="0"/>
                <a:ea typeface="배달의민족 주아" charset="0"/>
              </a:rPr>
              <a:t> 관계의 재정의</a:t>
            </a:r>
            <a:endParaRPr lang="ko-KR" altLang="en-US" sz="2000">
              <a:latin typeface="배달의민족 주아" charset="0"/>
              <a:ea typeface="배달의민족 주아" charset="0"/>
            </a:endParaRPr>
          </a:p>
          <a:p>
            <a:pPr marL="0" indent="0">
              <a:buFontTx/>
              <a:buNone/>
            </a:pPr>
            <a:r>
              <a:rPr lang="ko-KR" sz="1400">
                <a:solidFill>
                  <a:srgbClr val="000000"/>
                </a:solidFill>
                <a:latin typeface="배달의민족 주아" charset="0"/>
                <a:ea typeface="배달의민족 주아" charset="0"/>
              </a:rPr>
              <a:t> - </a:t>
            </a:r>
            <a:r>
              <a:rPr lang="ko-KR" sz="1400">
                <a:latin typeface="배달의민족 주아" charset="0"/>
                <a:ea typeface="배달의민족 주아" charset="0"/>
              </a:rPr>
              <a:t>취업상태 테이블과 취업성공수당 테이블이 바로 연결되어 있었으나, 취업성공수당은 수강생의 취업 여부를 확인한 후 수강생에게 단 한 번만 지급됩니다. </a:t>
            </a:r>
            <a:r>
              <a:rPr lang="ko-KR" sz="1400">
                <a:latin typeface="배달의민족 주아" charset="0"/>
                <a:ea typeface="배달의민족 주아" charset="0"/>
              </a:rPr>
              <a:t/>
            </a:r>
            <a:br>
              <a:rPr lang="ko-KR" sz="1400">
                <a:latin typeface="배달의민족 주아" charset="0"/>
                <a:ea typeface="배달의민족 주아" charset="0"/>
              </a:rPr>
            </a:br>
            <a:r>
              <a:rPr lang="ko-KR" sz="1400">
                <a:latin typeface="배달의민족 주아" charset="0"/>
                <a:ea typeface="배달의민족 주아" charset="0"/>
              </a:rPr>
              <a:t>취업성공수당은 특정 취업상태가 아닌 수강생 자체에 귀속되는 정보이므로, 수강생 테이블과 직접 1:1 관계로 연결하도록 수정하였습니다. </a:t>
            </a:r>
            <a:r>
              <a:rPr lang="ko-KR" sz="1400">
                <a:latin typeface="배달의민족 주아" charset="0"/>
                <a:ea typeface="배달의민족 주아" charset="0"/>
              </a:rPr>
              <a:t/>
            </a:r>
            <a:br>
              <a:rPr lang="ko-KR" sz="1400">
                <a:latin typeface="배달의민족 주아" charset="0"/>
                <a:ea typeface="배달의민족 주아" charset="0"/>
              </a:rPr>
            </a:br>
            <a:r>
              <a:rPr lang="ko-KR" sz="1400">
                <a:latin typeface="배달의민족 주아" charset="0"/>
                <a:ea typeface="배달의민족 주아" charset="0"/>
              </a:rPr>
              <a:t>이를 통해 취업성공수당의 일회성 지급 규칙을 명확히 표현할 수 있습니다.</a:t>
            </a:r>
            <a:endParaRPr lang="ko-KR" altLang="en-US" sz="1400">
              <a:latin typeface="배달의민족 주아" charset="0"/>
              <a:ea typeface="배달의민족 주아" charset="0"/>
            </a:endParaRPr>
          </a:p>
          <a:p>
            <a:pPr marL="0" indent="0">
              <a:buFont typeface="Arial"/>
              <a:buChar char="•"/>
            </a:pPr>
            <a:endParaRPr lang="ko-KR" altLang="en-US" sz="1400">
              <a:solidFill>
                <a:srgbClr val="000000"/>
              </a:solidFill>
              <a:latin typeface="배달의민족 주아" charset="0"/>
              <a:ea typeface="배달의민족 주아" charset="0"/>
            </a:endParaRPr>
          </a:p>
          <a:p>
            <a:pPr marL="0" indent="0">
              <a:buFont typeface="Inter"/>
              <a:buChar char="•"/>
            </a:pPr>
            <a:endParaRPr lang="ko-KR" altLang="en-US" sz="1200">
              <a:solidFill>
                <a:srgbClr val="000000"/>
              </a:solidFill>
              <a:latin typeface="배달의민족 주아" charset="0"/>
              <a:ea typeface="배달의민족 주아" charset="0"/>
            </a:endParaRPr>
          </a:p>
          <a:p>
            <a:pPr marL="0" indent="0">
              <a:buFont typeface="Inter"/>
              <a:buChar char="•"/>
            </a:pPr>
            <a:r>
              <a:rPr lang="ko-KR" sz="2000">
                <a:latin typeface="배달의민족 주아" charset="0"/>
                <a:ea typeface="배달의민족 주아" charset="0"/>
              </a:rPr>
              <a:t> 데이터 무결성 및 유지보수성 향상</a:t>
            </a:r>
            <a:endParaRPr lang="ko-KR" altLang="en-US" sz="2000">
              <a:latin typeface="배달의민족 주아" charset="0"/>
              <a:ea typeface="배달의민족 주아" charset="0"/>
            </a:endParaRPr>
          </a:p>
          <a:p>
            <a:pPr marL="0" indent="0">
              <a:buFontTx/>
              <a:buNone/>
            </a:pPr>
            <a:r>
              <a:rPr lang="ko-KR" sz="1400">
                <a:solidFill>
                  <a:srgbClr val="000000"/>
                </a:solidFill>
                <a:latin typeface="배달의민족 주아" charset="0"/>
                <a:ea typeface="배달의민족 주아" charset="0"/>
              </a:rPr>
              <a:t> - 취</a:t>
            </a:r>
            <a:r>
              <a:rPr lang="ko-KR" altLang="en-US" sz="1400">
                <a:solidFill>
                  <a:srgbClr val="000000"/>
                </a:solidFill>
                <a:latin typeface="배달의민족 주아" charset="0"/>
                <a:ea typeface="배달의민족 주아" charset="0"/>
              </a:rPr>
              <a:t>업성공수당을 수강생과 직접 연결함으로써 수강생당 한 번만 지급되는 제약을 구조적으로 보장하고</a:t>
            </a:r>
            <a:r>
              <a:rPr lang="en-US" altLang="ko-KR" sz="1400">
                <a:solidFill>
                  <a:srgbClr val="000000"/>
                </a:solidFill>
                <a:latin typeface="배달의민족 주아" charset="0"/>
                <a:ea typeface="배달의민족 주아" charset="0"/>
              </a:rPr>
              <a:t>,</a:t>
            </a:r>
            <a:r>
              <a:rPr lang="ko-KR" altLang="en-US" sz="1400">
                <a:solidFill>
                  <a:srgbClr val="000000"/>
                </a:solidFill>
                <a:latin typeface="배달의민족 주아" charset="0"/>
                <a:ea typeface="배달의민족 주아" charset="0"/>
              </a:rPr>
              <a:t> 취업상태 변경과 무관하게 수당 지급 이력을 독립적으로 관리할 수 있습니다</a:t>
            </a:r>
            <a:r>
              <a:rPr lang="en-US" altLang="ko-KR" sz="1400">
                <a:solidFill>
                  <a:srgbClr val="000000"/>
                </a:solidFill>
                <a:latin typeface="배달의민족 주아" charset="0"/>
                <a:ea typeface="배달의민족 주아" charset="0"/>
              </a:rPr>
              <a:t>.</a:t>
            </a:r>
            <a:endParaRPr lang="ko-KR" altLang="en-US" sz="1400">
              <a:latin typeface="배달의민족 주아" charset="0"/>
              <a:ea typeface="배달의민족 주아" charset="0"/>
            </a:endParaRPr>
          </a:p>
          <a:p>
            <a:pPr marL="342900" indent="-342900">
              <a:lnSpc>
                <a:spcPts val="2850"/>
              </a:lnSpc>
              <a:buFont typeface="Inter"/>
              <a:buChar char="•"/>
            </a:pPr>
            <a:endParaRPr lang="ko-KR" altLang="en-US">
              <a:solidFill>
                <a:srgbClr val="000000"/>
              </a:solidFill>
              <a:latin typeface="배달의민족 주아" charset="0"/>
              <a:ea typeface="배달의민족 주아" charset="0"/>
              <a:cs typeface="Calibri"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p:txBody>
      </p:sp>
    </p:spTree>
    <p:extLst>
      <p:ext uri="{BB962C8B-B14F-4D97-AF65-F5344CB8AC3E}">
        <p14:creationId xmlns:p14="http://schemas.microsoft.com/office/powerpoint/2010/main" val="922827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7EB022B2-0565-4CEE-080D-9E56D3D9474C}"/>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B461D3E3-0A54-165F-2D2A-5D922ECC4DFB}"/>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buFontTx/>
              <a:buNone/>
            </a:pPr>
            <a:r>
              <a:rPr lang="en-US" sz="2800">
                <a:solidFill>
                  <a:srgbClr val="161613"/>
                </a:solidFill>
                <a:latin typeface="배달의민족 주아" charset="0"/>
                <a:ea typeface="배달의민족 주아" charset="0"/>
                <a:cs typeface="DM Sans Medium" charset="0"/>
              </a:rPr>
              <a:t>4. </a:t>
            </a:r>
            <a:r>
              <a:rPr lang="ko-KR" sz="2800">
                <a:solidFill>
                  <a:srgbClr val="161613"/>
                </a:solidFill>
                <a:latin typeface="배달의민족 주아" charset="0"/>
                <a:ea typeface="배달의민족 주아" charset="0"/>
                <a:cs typeface="DM Sans Medium" charset="0"/>
              </a:rPr>
              <a:t>데이터</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설계</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및</a:t>
            </a:r>
            <a:r>
              <a:rPr lang="en-US" sz="2800">
                <a:solidFill>
                  <a:srgbClr val="161613"/>
                </a:solidFill>
                <a:latin typeface="배달의민족 주아" charset="0"/>
                <a:ea typeface="배달의민족 주아" charset="0"/>
                <a:cs typeface="DM Sans Medium" charset="0"/>
              </a:rPr>
              <a:t> </a:t>
            </a:r>
            <a:r>
              <a:rPr lang="ko-KR" sz="2800">
                <a:solidFill>
                  <a:srgbClr val="161613"/>
                </a:solidFill>
                <a:latin typeface="배달의민족 주아" charset="0"/>
                <a:ea typeface="배달의민족 주아" charset="0"/>
                <a:cs typeface="DM Sans Medium" charset="0"/>
              </a:rPr>
              <a:t>협업</a:t>
            </a:r>
            <a:endParaRPr lang="ko-KR" altLang="en-US" sz="2800">
              <a:solidFill>
                <a:srgbClr val="161613"/>
              </a:solidFill>
              <a:latin typeface="배달의민족 주아" charset="0"/>
              <a:ea typeface="배달의민족 주아" charset="0"/>
              <a:cs typeface="DM Sans Medium" charset="0"/>
            </a:endParaRPr>
          </a:p>
          <a:p>
            <a:pPr marL="0" indent="0" algn="l">
              <a:lnSpc>
                <a:spcPts val="3500"/>
              </a:lnSpc>
              <a:buFontTx/>
              <a:buNone/>
            </a:pPr>
            <a:endParaRPr lang="ko-KR" altLang="en-US" sz="2800">
              <a:solidFill>
                <a:srgbClr val="161613"/>
              </a:solidFill>
              <a:latin typeface="배달의민족 주아" charset="0"/>
              <a:ea typeface="배달의민족 주아" charset="0"/>
              <a:cs typeface="DM Sans Medium" charset="0"/>
            </a:endParaRPr>
          </a:p>
        </p:txBody>
      </p:sp>
      <p:sp>
        <p:nvSpPr>
          <p:cNvPr id="3" name="Rect 0">
            <a:extLst>
              <a:ext uri="{FF2B5EF4-FFF2-40B4-BE49-F238E27FC236}">
                <a16:creationId xmlns:a16="http://schemas.microsoft.com/office/drawing/2014/main" id="{C55D8D2D-A363-FEE9-26FF-4E2B88CEE349}"/>
              </a:ext>
            </a:extLst>
          </p:cNvPr>
          <p:cNvSpPr>
            <a:spLocks/>
          </p:cNvSpPr>
          <p:nvPr/>
        </p:nvSpPr>
        <p:spPr>
          <a:xfrm>
            <a:off x="9357995" y="1778000"/>
            <a:ext cx="6268085" cy="283210"/>
          </a:xfrm>
          <a:prstGeom prst="rect">
            <a:avLst/>
          </a:prstGeom>
          <a:noFill/>
          <a:ln cap="flat" cmpd="sng">
            <a:prstDash/>
          </a:ln>
        </p:spPr>
        <p:txBody>
          <a:bodyPr wrap="none" lIns="0" tIns="0" rIns="0" bIns="0" numCol="1" vert="horz" anchor="t">
            <a:noAutofit/>
          </a:bodyPr>
          <a:lstStyle/>
          <a:p>
            <a:pPr marL="0" indent="0" algn="l">
              <a:lnSpc>
                <a:spcPts val="2200"/>
              </a:lnSpc>
              <a:buFontTx/>
              <a:buNone/>
            </a:pPr>
            <a:endParaRPr lang="ko-KR" altLang="en-US" sz="175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20AC1AF2-58A4-0731-BB5E-E212D04F93B6}"/>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F37CAD28-32DC-BAAC-8D55-C52C01B926F9}"/>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342F9F7D-CB81-760D-F8F4-5F0C7AED96AC}"/>
              </a:ext>
            </a:extLst>
          </p:cNvPr>
          <p:cNvSpPr>
            <a:spLocks/>
          </p:cNvSpPr>
          <p:nvPr/>
        </p:nvSpPr>
        <p:spPr>
          <a:xfrm>
            <a:off x="3936365" y="45021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근태(출석) ERD</a:t>
            </a:r>
            <a:endParaRPr lang="ko-KR" altLang="en-US" sz="1600">
              <a:solidFill>
                <a:srgbClr val="161613"/>
              </a:solidFill>
              <a:latin typeface="배달의민족 주아" charset="0"/>
              <a:ea typeface="배달의민족 주아" charset="0"/>
            </a:endParaRPr>
          </a:p>
        </p:txBody>
      </p:sp>
      <p:sp>
        <p:nvSpPr>
          <p:cNvPr id="11" name="Text 2">
            <a:extLst>
              <a:ext uri="{FF2B5EF4-FFF2-40B4-BE49-F238E27FC236}">
                <a16:creationId xmlns:a16="http://schemas.microsoft.com/office/drawing/2014/main" id="{B32245EB-C461-4C08-42F1-15ED7AC805C3}"/>
              </a:ext>
            </a:extLst>
          </p:cNvPr>
          <p:cNvSpPr/>
          <p:nvPr/>
        </p:nvSpPr>
        <p:spPr>
          <a:xfrm>
            <a:off x="7218045" y="4681220"/>
            <a:ext cx="6245860" cy="2178685"/>
          </a:xfrm>
          <a:prstGeom prst="rect">
            <a:avLst/>
          </a:prstGeom>
          <a:noFill/>
          <a:ln/>
        </p:spPr>
        <p:txBody>
          <a:bodyPr wrap="square" lIns="0" tIns="0" rIns="0" bIns="0" numCol="1" vert="horz" anchor="t">
            <a:noAutofit/>
          </a:bodyPr>
          <a:lstStyle/>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p:txBody>
      </p:sp>
      <p:sp>
        <p:nvSpPr>
          <p:cNvPr id="22" name="Text 2"/>
          <p:cNvSpPr>
            <a:spLocks/>
          </p:cNvSpPr>
          <p:nvPr/>
        </p:nvSpPr>
        <p:spPr>
          <a:xfrm rot="0">
            <a:off x="1132205" y="4177664"/>
            <a:ext cx="11583035" cy="2178685"/>
          </a:xfrm>
          <a:prstGeom prst="rect"/>
          <a:noFill/>
          <a:ln cap="flat" cmpd="sng">
            <a:prstDash/>
          </a:ln>
        </p:spPr>
        <p:txBody>
          <a:bodyPr wrap="square" lIns="0" tIns="0" rIns="0" bIns="0" numCol="1" vert="horz" anchor="t">
            <a:noAutofit/>
          </a:bodyPr>
          <a:lstStyle/>
          <a:p>
            <a:pPr marL="0" indent="0">
              <a:buFont typeface="Inter"/>
              <a:buChar char="•"/>
            </a:pPr>
            <a:r>
              <a:rPr lang="ko-KR" altLang="en-US" sz="2000">
                <a:solidFill>
                  <a:srgbClr val="000000"/>
                </a:solidFill>
                <a:latin typeface="배달의민족 주아" charset="0"/>
                <a:ea typeface="배달의민족 주아" charset="0"/>
              </a:rPr>
              <a:t> 문제점: </a:t>
            </a:r>
            <a:r>
              <a:rPr lang="ko-KR" altLang="en-US" sz="2000">
                <a:solidFill>
                  <a:srgbClr val="000000"/>
                </a:solidFill>
                <a:latin typeface="배달의민족 주아" charset="0"/>
                <a:ea typeface="배달의민족 주아" charset="0"/>
              </a:rPr>
              <a:t>근태</a:t>
            </a:r>
            <a:r>
              <a:rPr lang="ko-KR" altLang="en-US" sz="2000">
                <a:latin typeface="배달의민족 주아" charset="0"/>
                <a:ea typeface="배달의민족 주아" charset="0"/>
              </a:rPr>
              <a:t> 종류를 텍스트</a:t>
            </a:r>
            <a:r>
              <a:rPr lang="en-US" altLang="ko-KR" sz="2000">
                <a:latin typeface="배달의민족 주아" charset="0"/>
                <a:ea typeface="배달의민족 주아" charset="0"/>
              </a:rPr>
              <a:t>("</a:t>
            </a:r>
            <a:r>
              <a:rPr lang="ko-KR" altLang="en-US" sz="2000">
                <a:latin typeface="배달의민족 주아" charset="0"/>
                <a:ea typeface="배달의민족 주아" charset="0"/>
              </a:rPr>
              <a:t>정상</a:t>
            </a:r>
            <a:r>
              <a:rPr lang="en-US" altLang="ko-KR" sz="2000">
                <a:latin typeface="배달의민족 주아" charset="0"/>
                <a:ea typeface="배달의민족 주아" charset="0"/>
              </a:rPr>
              <a:t>",</a:t>
            </a:r>
            <a:r>
              <a:rPr lang="ko-KR" altLang="en-US" sz="2000">
                <a:latin typeface="배달의민족 주아" charset="0"/>
                <a:ea typeface="배달의민족 주아" charset="0"/>
              </a:rPr>
              <a:t> </a:t>
            </a:r>
            <a:r>
              <a:rPr lang="en-US" altLang="ko-KR" sz="2000">
                <a:latin typeface="배달의민족 주아" charset="0"/>
                <a:ea typeface="배달의민족 주아" charset="0"/>
              </a:rPr>
              <a:t>"</a:t>
            </a:r>
            <a:r>
              <a:rPr lang="ko-KR" altLang="en-US" sz="2000">
                <a:latin typeface="배달의민족 주아" charset="0"/>
                <a:ea typeface="배달의민족 주아" charset="0"/>
              </a:rPr>
              <a:t>지각</a:t>
            </a:r>
            <a:r>
              <a:rPr lang="en-US" altLang="ko-KR" sz="2000">
                <a:latin typeface="배달의민족 주아" charset="0"/>
                <a:ea typeface="배달의민족 주아" charset="0"/>
              </a:rPr>
              <a:t>",</a:t>
            </a:r>
            <a:r>
              <a:rPr lang="ko-KR" altLang="en-US" sz="2000">
                <a:latin typeface="배달의민족 주아" charset="0"/>
                <a:ea typeface="배달의민족 주아" charset="0"/>
              </a:rPr>
              <a:t> </a:t>
            </a:r>
            <a:r>
              <a:rPr lang="en-US" altLang="ko-KR" sz="2000">
                <a:latin typeface="배달의민족 주아" charset="0"/>
                <a:ea typeface="배달의민족 주아" charset="0"/>
              </a:rPr>
              <a:t>"</a:t>
            </a:r>
            <a:r>
              <a:rPr lang="ko-KR" altLang="en-US" sz="2000">
                <a:latin typeface="배달의민족 주아" charset="0"/>
                <a:ea typeface="배달의민족 주아" charset="0"/>
              </a:rPr>
              <a:t>조퇴</a:t>
            </a:r>
            <a:r>
              <a:rPr lang="en-US" altLang="ko-KR" sz="2000">
                <a:latin typeface="배달의민족 주아" charset="0"/>
                <a:ea typeface="배달의민족 주아" charset="0"/>
              </a:rPr>
              <a:t>" 등)</a:t>
            </a:r>
            <a:r>
              <a:rPr lang="ko-KR" altLang="en-US" sz="2000">
                <a:latin typeface="배달의민족 주아" charset="0"/>
                <a:ea typeface="배달의민족 주아" charset="0"/>
              </a:rPr>
              <a:t>로 직접 저장 시 오타 발생</a:t>
            </a:r>
            <a:r>
              <a:rPr lang="en-US" altLang="ko-KR" sz="2000">
                <a:latin typeface="배달의민족 주아" charset="0"/>
                <a:ea typeface="배달의민족 주아" charset="0"/>
              </a:rPr>
              <a:t>,</a:t>
            </a:r>
            <a:r>
              <a:rPr lang="ko-KR" altLang="en-US" sz="2000">
                <a:latin typeface="배달의민족 주아" charset="0"/>
                <a:ea typeface="배달의민족 주아" charset="0"/>
              </a:rPr>
              <a:t> </a:t>
            </a:r>
            <a:r>
              <a:rPr lang="ko-KR" sz="2000">
                <a:latin typeface="배달의민족 주아" charset="0"/>
                <a:ea typeface="배달의민족 주아" charset="0"/>
              </a:rPr>
              <a:t> 값 변경 시 대량 </a:t>
            </a:r>
            <a:r>
              <a:rPr lang="ko-KR" sz="2000">
                <a:solidFill>
                  <a:srgbClr val="000000"/>
                </a:solidFill>
                <a:latin typeface="배달의민족 주아" charset="0"/>
                <a:ea typeface="배달의민족 주아" charset="0"/>
              </a:rPr>
              <a:t>업데이트 필요</a:t>
            </a:r>
            <a:endParaRPr lang="ko-KR" altLang="en-US" sz="2000">
              <a:solidFill>
                <a:srgbClr val="000000"/>
              </a:solidFill>
              <a:latin typeface="배달의민족 주아" charset="0"/>
              <a:ea typeface="배달의민족 주아" charset="0"/>
            </a:endParaRPr>
          </a:p>
          <a:p>
            <a:pPr marL="0" indent="0">
              <a:buFontTx/>
              <a:buNone/>
            </a:pPr>
            <a:r>
              <a:rPr lang="ko-KR" sz="2000">
                <a:solidFill>
                  <a:srgbClr val="000000"/>
                </a:solidFill>
                <a:latin typeface="배달의민족 주아" charset="0"/>
                <a:ea typeface="배달의민족 주아" charset="0"/>
              </a:rPr>
              <a:t> </a:t>
            </a:r>
            <a:endParaRPr lang="ko-KR" altLang="en-US" sz="2000">
              <a:solidFill>
                <a:srgbClr val="000000"/>
              </a:solidFill>
              <a:latin typeface="배달의민족 주아" charset="0"/>
              <a:ea typeface="배달의민족 주아" charset="0"/>
            </a:endParaRPr>
          </a:p>
          <a:p>
            <a:pPr marL="0" indent="0">
              <a:buFont typeface="Inter"/>
              <a:buChar char="•"/>
            </a:pPr>
            <a:r>
              <a:rPr lang="ko-KR"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해결방법</a:t>
            </a:r>
            <a:r>
              <a:rPr lang="ko-KR" sz="2000">
                <a:latin typeface="배달의민족 주아" charset="0"/>
                <a:ea typeface="배달의민족 주아" charset="0"/>
              </a:rPr>
              <a:t/>
            </a:r>
            <a:br>
              <a:rPr lang="ko-KR" sz="2000">
                <a:latin typeface="배달의민족 주아" charset="0"/>
                <a:ea typeface="배달의민족 주아" charset="0"/>
              </a:rPr>
            </a:br>
            <a:r>
              <a:rPr lang="ko-KR" sz="2000">
                <a:latin typeface="배달의민족 주아" charset="0"/>
                <a:ea typeface="배달의민족 주아" charset="0"/>
              </a:rPr>
              <a:t> - </a:t>
            </a:r>
            <a:r>
              <a:rPr lang="ko-KR" sz="2000">
                <a:solidFill>
                  <a:srgbClr val="000000"/>
                </a:solidFill>
                <a:latin typeface="배달의민족 주아" charset="0"/>
                <a:ea typeface="배달의민족 주아" charset="0"/>
              </a:rPr>
              <a:t>근태 종류를 별도 코드 테이블로 분리하고</a:t>
            </a:r>
            <a:r>
              <a:rPr lang="ko-KR" sz="2000">
                <a:latin typeface="배달의민족 주아" charset="0"/>
                <a:ea typeface="배달의민족 주아" charset="0"/>
              </a:rPr>
              <a:t>, </a:t>
            </a:r>
            <a:r>
              <a:rPr lang="ko-KR" altLang="en-US" sz="2000">
                <a:latin typeface="배달의민족 주아" charset="0"/>
                <a:ea typeface="배달의민족 주아" charset="0"/>
              </a:rPr>
              <a:t>근태 테이블에서는 코드 번호만 참조 </a:t>
            </a:r>
            <a:endParaRPr lang="ko-KR" altLang="en-US" sz="2000">
              <a:latin typeface="배달의민족 주아" charset="0"/>
              <a:ea typeface="배달의민족 주아" charset="0"/>
            </a:endParaRPr>
          </a:p>
          <a:p>
            <a:pPr marL="0" indent="0">
              <a:buFontTx/>
              <a:buNone/>
            </a:pPr>
            <a:r>
              <a:rPr lang="ko-KR" altLang="en-US" sz="2000">
                <a:latin typeface="배달의민족 주아" charset="0"/>
                <a:ea typeface="배달의민족 주아" charset="0"/>
              </a:rPr>
              <a:t> </a:t>
            </a:r>
            <a:endParaRPr lang="ko-KR" altLang="en-US" sz="2000">
              <a:latin typeface="배달의민족 주아" charset="0"/>
              <a:ea typeface="배달의민족 주아" charset="0"/>
            </a:endParaRPr>
          </a:p>
          <a:p>
            <a:pPr marL="0" indent="0">
              <a:buFont typeface="Inter"/>
              <a:buChar char="•"/>
            </a:pPr>
            <a:r>
              <a:rPr lang="ko-KR" altLang="en-US" sz="2000">
                <a:latin typeface="배달의민족 주아" charset="0"/>
                <a:ea typeface="배달의민족 주아" charset="0"/>
              </a:rPr>
              <a:t> </a:t>
            </a:r>
            <a:r>
              <a:rPr lang="ko-KR" altLang="en-US" sz="2000">
                <a:latin typeface="배달의민족 주아" charset="0"/>
                <a:ea typeface="배달의민족 주아" charset="0"/>
              </a:rPr>
              <a:t>효과</a:t>
            </a:r>
            <a:endParaRPr lang="ko-KR" altLang="en-US" sz="2000">
              <a:latin typeface="배달의민족 주아" charset="0"/>
              <a:ea typeface="배달의민족 주아" charset="0"/>
            </a:endParaRPr>
          </a:p>
          <a:p>
            <a:pPr marL="0" indent="0">
              <a:buFontTx/>
              <a:buNone/>
            </a:pPr>
            <a:r>
              <a:rPr lang="ko-KR" sz="2000">
                <a:latin typeface="배달의민족 주아" charset="0"/>
                <a:ea typeface="배달의민족 주아" charset="0"/>
              </a:rPr>
              <a:t> - </a:t>
            </a:r>
            <a:r>
              <a:rPr lang="ko-KR" sz="2000">
                <a:latin typeface="배달의민족 주아" charset="0"/>
                <a:ea typeface="배달의민족 주아" charset="0"/>
              </a:rPr>
              <a:t>데이터 일관성 유지 (정해진 코드값만 입력) </a:t>
            </a:r>
            <a:endParaRPr lang="ko-KR" altLang="en-US" sz="2000">
              <a:latin typeface="배달의민족 주아" charset="0"/>
              <a:ea typeface="배달의민족 주아" charset="0"/>
            </a:endParaRPr>
          </a:p>
          <a:p>
            <a:pPr marL="0" indent="0">
              <a:buFontTx/>
              <a:buNone/>
            </a:pPr>
            <a:r>
              <a:rPr lang="ko-KR" altLang="en-US" sz="2000">
                <a:solidFill>
                  <a:srgbClr val="000000"/>
                </a:solidFill>
                <a:latin typeface="배달의민족 주아" charset="0"/>
                <a:ea typeface="배달의민족 주아" charset="0"/>
              </a:rPr>
              <a:t> - (</a:t>
            </a:r>
            <a:r>
              <a:rPr lang="ko-KR" altLang="en-US" sz="2000">
                <a:solidFill>
                  <a:srgbClr val="000000"/>
                </a:solidFill>
                <a:latin typeface="배달의민족 주아" charset="0"/>
                <a:ea typeface="배달의민족 주아" charset="0"/>
              </a:rPr>
              <a:t>저장 공간 절약</a:t>
            </a:r>
            <a:r>
              <a:rPr lang="ko-KR" altLang="en-US" sz="2000">
                <a:solidFill>
                  <a:srgbClr val="000000"/>
                </a:solidFill>
                <a:latin typeface="배달의민족 주아" charset="0"/>
                <a:ea typeface="배달의민족 주아" charset="0"/>
              </a:rPr>
              <a:t>)</a:t>
            </a:r>
            <a:r>
              <a:rPr lang="ko-KR" altLang="en-US" sz="2000">
                <a:solidFill>
                  <a:srgbClr val="000000"/>
                </a:solidFill>
                <a:latin typeface="배달의민족 주아" charset="0"/>
                <a:ea typeface="배달의민족 주아" charset="0"/>
              </a:rPr>
              <a:t> </a:t>
            </a:r>
            <a:endParaRPr lang="ko-KR" altLang="en-US" sz="2000">
              <a:solidFill>
                <a:srgbClr val="000000"/>
              </a:solidFill>
              <a:latin typeface="배달의민족 주아" charset="0"/>
              <a:ea typeface="배달의민족 주아" charset="0"/>
            </a:endParaRPr>
          </a:p>
          <a:p>
            <a:pPr marL="0" indent="0">
              <a:buFont typeface="Inter"/>
              <a:buChar char="•"/>
            </a:pPr>
            <a:endParaRPr lang="ko-KR" altLang="en-US" sz="1200">
              <a:solidFill>
                <a:srgbClr val="000000"/>
              </a:solidFill>
              <a:latin typeface="배달의민족 주아" charset="0"/>
              <a:ea typeface="배달의민족 주아" charset="0"/>
              <a:cs typeface="Calibri" charset="0"/>
            </a:endParaRPr>
          </a:p>
          <a:p>
            <a:pPr marL="0" indent="0">
              <a:buFont typeface="Inter"/>
              <a:buChar char="•"/>
            </a:pPr>
            <a:endParaRPr lang="ko-KR" altLang="en-US">
              <a:solidFill>
                <a:srgbClr val="000000"/>
              </a:solidFill>
              <a:latin typeface="배달의민족 주아" charset="0"/>
              <a:ea typeface="배달의민족 주아" charset="0"/>
              <a:cs typeface="Calibri" charset="0"/>
            </a:endParaRPr>
          </a:p>
          <a:p>
            <a:pPr marL="342900" indent="-342900">
              <a:lnSpc>
                <a:spcPts val="2850"/>
              </a:lnSpc>
              <a:buFont typeface="Inter"/>
              <a:buChar char="•"/>
            </a:pPr>
            <a:endParaRPr lang="ko-KR" altLang="en-US">
              <a:solidFill>
                <a:srgbClr val="000000"/>
              </a:solidFill>
              <a:latin typeface="배달의민족 주아" charset="0"/>
              <a:ea typeface="배달의민족 주아" charset="0"/>
              <a:cs typeface="Calibri"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p:txBody>
      </p:sp>
      <p:pic>
        <p:nvPicPr>
          <p:cNvPr id="4" name="그림 3" descr="/Users/parkjimyeong/Library/Group Containers/L48J367XN4.com.infraware.PolarisOffice/EngineTemp/89485/image20.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1234440" y="1527810"/>
            <a:ext cx="7074535" cy="2172335"/>
          </a:xfrm>
          <a:prstGeom prst="rect"/>
          <a:noFill/>
        </p:spPr>
      </p:pic>
    </p:spTree>
    <p:extLst>
      <p:ext uri="{BB962C8B-B14F-4D97-AF65-F5344CB8AC3E}">
        <p14:creationId xmlns:p14="http://schemas.microsoft.com/office/powerpoint/2010/main" val="17496578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98AEB39B-1D0B-E2F4-BAE8-9DE08E1773FD}"/>
            </a:ext>
          </a:extLst>
        </p:cNvPr>
        <p:cNvGrpSpPr/>
        <p:nvPr/>
      </p:nvGrpSpPr>
      <p:grpSpPr>
        <a:xfrm>
          <a:off x="0" y="0"/>
          <a:ext cx="0" cy="0"/>
          <a:chOff x="0" y="0"/>
          <a:chExt cx="0" cy="0"/>
        </a:xfrm>
      </p:grpSpPr>
      <p:sp>
        <p:nvSpPr>
          <p:cNvPr id="2" name="Rect 0"/>
          <p:cNvSpPr>
            <a:spLocks/>
          </p:cNvSpPr>
          <p:nvPr/>
        </p:nvSpPr>
        <p:spPr>
          <a:xfrm rot="0">
            <a:off x="781685" y="391160"/>
            <a:ext cx="3606800" cy="452120"/>
          </a:xfrm>
          <a:prstGeom prst="rect"/>
          <a:noFill/>
          <a:ln cap="flat" cmpd="sng">
            <a:prstDash/>
          </a:ln>
        </p:spPr>
        <p:txBody>
          <a:bodyPr wrap="none" lIns="0" tIns="0" rIns="0" bIns="0" numCol="1" vert="horz" anchor="t">
            <a:noAutofit/>
          </a:bodyPr>
          <a:lstStyle/>
          <a:p>
            <a:pPr marL="0" indent="0">
              <a:buFontTx/>
              <a:buNone/>
            </a:pPr>
            <a:r>
              <a:rPr lang="en-US" sz="2800">
                <a:solidFill>
                  <a:srgbClr val="161613"/>
                </a:solidFill>
                <a:latin typeface="배달의민족 주아" charset="0"/>
                <a:ea typeface="배달의민족 주아" charset="0"/>
                <a:cs typeface="DM Sans Medium" charset="0"/>
              </a:rPr>
              <a:t>4. </a:t>
            </a:r>
            <a:r>
              <a:rPr lang="ko-KR" sz="2800">
                <a:solidFill>
                  <a:srgbClr val="161613"/>
                </a:solidFill>
                <a:latin typeface="배달의민족 주아" charset="0"/>
                <a:ea typeface="배달의민족 주아" charset="0"/>
                <a:cs typeface="DM Sans Medium" charset="0"/>
              </a:rPr>
              <a:t>데이터</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설계</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및</a:t>
            </a:r>
            <a:r>
              <a:rPr lang="en-US" sz="2800">
                <a:solidFill>
                  <a:srgbClr val="161613"/>
                </a:solidFill>
                <a:latin typeface="배달의민족 주아" charset="0"/>
                <a:ea typeface="배달의민족 주아" charset="0"/>
                <a:cs typeface="DM Sans Medium" charset="0"/>
              </a:rPr>
              <a:t> </a:t>
            </a:r>
            <a:r>
              <a:rPr lang="ko-KR" sz="2800">
                <a:solidFill>
                  <a:srgbClr val="161613"/>
                </a:solidFill>
                <a:latin typeface="배달의민족 주아" charset="0"/>
                <a:ea typeface="배달의민족 주아" charset="0"/>
                <a:cs typeface="DM Sans Medium" charset="0"/>
              </a:rPr>
              <a:t>협업</a:t>
            </a:r>
            <a:endParaRPr lang="ko-KR" altLang="en-US" sz="2800">
              <a:solidFill>
                <a:srgbClr val="161613"/>
              </a:solidFill>
              <a:latin typeface="배달의민족 주아" charset="0"/>
              <a:ea typeface="배달의민족 주아" charset="0"/>
              <a:cs typeface="DM Sans Medium" charset="0"/>
            </a:endParaRPr>
          </a:p>
          <a:p>
            <a:pPr marL="0" indent="0" algn="l">
              <a:lnSpc>
                <a:spcPts val="3500"/>
              </a:lnSpc>
              <a:buFontTx/>
              <a:buNone/>
            </a:pPr>
            <a:endParaRPr lang="ko-KR" altLang="en-US" sz="2800">
              <a:solidFill>
                <a:srgbClr val="161613"/>
              </a:solidFill>
              <a:latin typeface="배달의민족 주아" charset="0"/>
              <a:ea typeface="배달의민족 주아" charset="0"/>
              <a:cs typeface="DM Sans Medium" charset="0"/>
            </a:endParaRPr>
          </a:p>
        </p:txBody>
      </p:sp>
      <p:sp>
        <p:nvSpPr>
          <p:cNvPr id="3" name="Rect 0"/>
          <p:cNvSpPr>
            <a:spLocks/>
          </p:cNvSpPr>
          <p:nvPr/>
        </p:nvSpPr>
        <p:spPr>
          <a:xfrm rot="0">
            <a:off x="9351010" y="1778000"/>
            <a:ext cx="6268085" cy="283210"/>
          </a:xfrm>
          <a:prstGeom prst="rect"/>
          <a:noFill/>
          <a:ln cap="flat" cmpd="sng">
            <a:prstDash/>
          </a:ln>
        </p:spPr>
        <p:txBody>
          <a:bodyPr wrap="none" lIns="0" tIns="0" rIns="0" bIns="0" numCol="1" vert="horz" anchor="t">
            <a:noAutofit/>
          </a:bodyPr>
          <a:lstStyle/>
          <a:p>
            <a:pPr marL="0" indent="0" algn="l">
              <a:lnSpc>
                <a:spcPts val="2200"/>
              </a:lnSpc>
              <a:buFontTx/>
              <a:buNone/>
            </a:pPr>
            <a:endParaRPr lang="ko-KR" altLang="en-US" sz="1750">
              <a:solidFill>
                <a:srgbClr val="161613"/>
              </a:solidFill>
              <a:latin typeface="배달의민족 주아" charset="0"/>
              <a:ea typeface="배달의민족 주아" charset="0"/>
              <a:cs typeface="DM Sans Medium" charset="0"/>
            </a:endParaRPr>
          </a:p>
        </p:txBody>
      </p:sp>
      <p:sp>
        <p:nvSpPr>
          <p:cNvPr id="5" name="직사각형 4"/>
          <p:cNvSpPr>
            <a:spLocks/>
          </p:cNvSpPr>
          <p:nvPr/>
        </p:nvSpPr>
        <p:spPr>
          <a:xfrm rot="0">
            <a:off x="12663805" y="7616825"/>
            <a:ext cx="1960244" cy="579120"/>
          </a:xfrm>
          <a:prstGeom prst="rect"/>
          <a:solidFill>
            <a:srgbClr val="F9F8F5"/>
          </a:solidFill>
          <a:ln w="12700" cap="flat" cmpd="sng">
            <a:solidFill>
              <a:srgbClr val="F9F8F5">
                <a:alpha val="100000"/>
              </a:srgb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p:cNvCxnSpPr/>
          <p:nvPr/>
        </p:nvCxnSpPr>
        <p:spPr>
          <a:xfrm rot="0">
            <a:off x="782320" y="836295"/>
            <a:ext cx="13143230" cy="27940"/>
          </a:xfrm>
          <a:prstGeom prst="straightConnector1"/>
        </p:spPr>
        <p:style>
          <a:lnRef idx="1">
            <a:schemeClr val="dk1"/>
          </a:lnRef>
          <a:fillRef idx="0">
            <a:schemeClr val="dk1"/>
          </a:fillRef>
          <a:effectRef idx="0">
            <a:schemeClr val="dk1"/>
          </a:effectRef>
          <a:fontRef idx="minor">
            <a:schemeClr val="tx1"/>
          </a:fontRef>
        </p:style>
      </p:cxnSp>
      <p:sp>
        <p:nvSpPr>
          <p:cNvPr id="8" name="Rect 0"/>
          <p:cNvSpPr>
            <a:spLocks/>
          </p:cNvSpPr>
          <p:nvPr/>
        </p:nvSpPr>
        <p:spPr>
          <a:xfrm rot="0">
            <a:off x="3929380" y="450215"/>
            <a:ext cx="3606800" cy="452120"/>
          </a:xfrm>
          <a:prstGeom prst="rect"/>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컴퓨터/사물함 개인 배정 관련 ERD</a:t>
            </a:r>
            <a:endParaRPr lang="ko-KR" altLang="en-US" sz="1600">
              <a:solidFill>
                <a:srgbClr val="161613"/>
              </a:solidFill>
              <a:latin typeface="배달의민족 주아" charset="0"/>
              <a:ea typeface="배달의민족 주아" charset="0"/>
            </a:endParaRPr>
          </a:p>
        </p:txBody>
      </p:sp>
      <p:sp>
        <p:nvSpPr>
          <p:cNvPr id="11" name="Text 2"/>
          <p:cNvSpPr>
            <a:spLocks/>
          </p:cNvSpPr>
          <p:nvPr/>
        </p:nvSpPr>
        <p:spPr>
          <a:xfrm rot="0">
            <a:off x="7211060" y="4681220"/>
            <a:ext cx="6245860" cy="2178685"/>
          </a:xfrm>
          <a:prstGeom prst="rect"/>
          <a:noFill/>
          <a:ln cap="flat" cmpd="sng">
            <a:prstDash/>
          </a:ln>
        </p:spPr>
        <p:txBody>
          <a:bodyPr wrap="square" lIns="0" tIns="0" rIns="0" bIns="0" numCol="1" vert="horz" anchor="t">
            <a:noAutofit/>
          </a:bodyPr>
          <a:lstStyle/>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p:txBody>
      </p:sp>
      <p:sp>
        <p:nvSpPr>
          <p:cNvPr id="22" name="Text 2"/>
          <p:cNvSpPr>
            <a:spLocks/>
          </p:cNvSpPr>
          <p:nvPr/>
        </p:nvSpPr>
        <p:spPr>
          <a:xfrm rot="0">
            <a:off x="9218295" y="1778635"/>
            <a:ext cx="4340225" cy="1217295"/>
          </a:xfrm>
          <a:prstGeom prst="rect"/>
          <a:noFill/>
          <a:ln cap="flat" cmpd="sng">
            <a:prstDash/>
          </a:ln>
        </p:spPr>
        <p:txBody>
          <a:bodyPr wrap="square" lIns="0" tIns="0" rIns="0" bIns="0" numCol="1" vert="horz" anchor="t">
            <a:noAutofit/>
          </a:bodyPr>
          <a:lstStyle/>
          <a:p>
            <a:pPr marL="0" indent="0">
              <a:buFont typeface="Inter"/>
              <a:buChar char="•"/>
            </a:pPr>
            <a:r>
              <a:rPr lang="ko-KR" altLang="en-US" sz="2000">
                <a:solidFill>
                  <a:srgbClr val="000000"/>
                </a:solidFill>
                <a:latin typeface="배달의민족 주아" charset="0"/>
                <a:ea typeface="배달의민족 주아" charset="0"/>
              </a:rPr>
              <a:t> 추가 </a:t>
            </a:r>
            <a:r>
              <a:rPr lang="ko-KR" altLang="en-US" sz="2000">
                <a:solidFill>
                  <a:srgbClr val="000000"/>
                </a:solidFill>
                <a:latin typeface="배달의민족 주아" charset="0"/>
                <a:ea typeface="배달의민족 주아" charset="0"/>
              </a:rPr>
              <a:t>요구 사항</a:t>
            </a:r>
            <a:r>
              <a:rPr lang="ko-KR" altLang="en-US" sz="2000">
                <a:solidFill>
                  <a:srgbClr val="000000"/>
                </a:solidFill>
                <a:latin typeface="배달의민족 주아" charset="0"/>
                <a:ea typeface="배달의민족 주아" charset="0"/>
              </a:rPr>
              <a:t> 구현</a:t>
            </a:r>
            <a:endParaRPr lang="ko-KR" altLang="en-US" sz="1600">
              <a:solidFill>
                <a:srgbClr val="000000"/>
              </a:solidFill>
              <a:latin typeface="배달의민족 주아" charset="0"/>
              <a:ea typeface="배달의민족 주아" charset="0"/>
            </a:endParaRPr>
          </a:p>
          <a:p>
            <a:pPr marL="0" indent="0">
              <a:buFontTx/>
              <a:buNone/>
            </a:pPr>
            <a:r>
              <a:rPr lang="ko-KR" sz="1600">
                <a:solidFill>
                  <a:srgbClr val="000000"/>
                </a:solidFill>
                <a:latin typeface="배달의민족 주아" charset="0"/>
                <a:ea typeface="배달의민족 주아" charset="0"/>
              </a:rPr>
              <a:t> - </a:t>
            </a:r>
            <a:r>
              <a:rPr lang="ko-KR" sz="1600">
                <a:solidFill>
                  <a:srgbClr val="000000"/>
                </a:solidFill>
                <a:latin typeface="배달의민족 주아" charset="0"/>
                <a:ea typeface="배달의민족 주아" charset="0"/>
              </a:rPr>
              <a:t>수강생-컴퓨터, 수강생-사물함이 각각 다대다 관계 </a:t>
            </a:r>
            <a:endParaRPr lang="ko-KR" altLang="en-US" sz="1600">
              <a:solidFill>
                <a:srgbClr val="000000"/>
              </a:solidFill>
              <a:latin typeface="배달의민족 주아" charset="0"/>
              <a:ea typeface="배달의민족 주아" charset="0"/>
            </a:endParaRPr>
          </a:p>
          <a:p>
            <a:pPr marL="0" indent="0">
              <a:buFontTx/>
              <a:buNone/>
            </a:pPr>
            <a:r>
              <a:rPr lang="ko-KR" sz="1600">
                <a:solidFill>
                  <a:srgbClr val="000000"/>
                </a:solidFill>
                <a:latin typeface="배달의민족 주아" charset="0"/>
                <a:ea typeface="배달의민족 주아" charset="0"/>
              </a:rPr>
              <a:t> - </a:t>
            </a:r>
            <a:r>
              <a:rPr lang="ko-KR" sz="1600">
                <a:solidFill>
                  <a:srgbClr val="000000"/>
                </a:solidFill>
                <a:latin typeface="배달의민족 주아" charset="0"/>
                <a:ea typeface="배달의민족 주아" charset="0"/>
              </a:rPr>
              <a:t>배정 이력 관리 필요: 상태(고장/</a:t>
            </a:r>
            <a:r>
              <a:rPr lang="ko-KR" sz="1600">
                <a:latin typeface="배달의민족 주아" charset="0"/>
                <a:ea typeface="배달의민족 주아" charset="0"/>
              </a:rPr>
              <a:t>정상</a:t>
            </a:r>
            <a:r>
              <a:rPr lang="en-US" altLang="ko-KR" sz="1600">
                <a:latin typeface="배달의민족 주아" charset="0"/>
                <a:ea typeface="배달의민족 주아" charset="0"/>
              </a:rPr>
              <a:t>),</a:t>
            </a:r>
            <a:r>
              <a:rPr lang="ko-KR" altLang="en-US" sz="1600">
                <a:latin typeface="배달의민족 주아" charset="0"/>
                <a:ea typeface="배달의민족 주아" charset="0"/>
              </a:rPr>
              <a:t> </a:t>
            </a:r>
            <a:r>
              <a:rPr lang="ko-KR" altLang="en-US" sz="1600">
                <a:latin typeface="배달의민족 주아" charset="0"/>
                <a:ea typeface="배달의민족 주아" charset="0"/>
              </a:rPr>
              <a:t/>
            </a:r>
            <a:br>
              <a:rPr lang="ko-KR" altLang="en-US" sz="1600">
                <a:latin typeface="배달의민족 주아" charset="0"/>
                <a:ea typeface="배달의민족 주아" charset="0"/>
              </a:rPr>
            </a:br>
            <a:r>
              <a:rPr lang="ko-KR" altLang="en-US" sz="1600">
                <a:latin typeface="배달의민족 주아" charset="0"/>
                <a:ea typeface="배달의민족 주아" charset="0"/>
              </a:rPr>
              <a:t>사용여부</a:t>
            </a:r>
            <a:r>
              <a:rPr lang="en-US" altLang="ko-KR" sz="1600">
                <a:latin typeface="배달의민족 주아" charset="0"/>
                <a:ea typeface="배달의민족 주아" charset="0"/>
              </a:rPr>
              <a:t>(</a:t>
            </a:r>
            <a:r>
              <a:rPr lang="ko-KR" altLang="en-US" sz="1600">
                <a:latin typeface="배달의민족 주아" charset="0"/>
                <a:ea typeface="배달의민족 주아" charset="0"/>
              </a:rPr>
              <a:t>사용</a:t>
            </a:r>
            <a:r>
              <a:rPr lang="en-US" altLang="ko-KR" sz="1600">
                <a:latin typeface="배달의민족 주아" charset="0"/>
                <a:ea typeface="배달의민족 주아" charset="0"/>
              </a:rPr>
              <a:t>/</a:t>
            </a:r>
            <a:r>
              <a:rPr lang="ko-KR" altLang="en-US" sz="1600">
                <a:latin typeface="배달의민족 주아" charset="0"/>
                <a:ea typeface="배달의민족 주아" charset="0"/>
              </a:rPr>
              <a:t>미사용</a:t>
            </a:r>
            <a:r>
              <a:rPr lang="en-US" altLang="ko-KR" sz="1600">
                <a:latin typeface="배달의민족 주아" charset="0"/>
                <a:ea typeface="배달의민족 주아" charset="0"/>
              </a:rPr>
              <a:t>),</a:t>
            </a:r>
            <a:r>
              <a:rPr lang="ko-KR" altLang="en-US" sz="1600">
                <a:latin typeface="배달의민족 주아" charset="0"/>
                <a:ea typeface="배달의민족 주아" charset="0"/>
              </a:rPr>
              <a:t> 배정일</a:t>
            </a:r>
            <a:r>
              <a:rPr lang="en-US" altLang="ko-KR" sz="1600">
                <a:latin typeface="배달의민족 주아" charset="0"/>
                <a:ea typeface="배달의민족 주아" charset="0"/>
              </a:rPr>
              <a:t>,</a:t>
            </a:r>
            <a:r>
              <a:rPr lang="ko-KR" altLang="en-US" sz="1600">
                <a:latin typeface="배달의민족 주아" charset="0"/>
                <a:ea typeface="배달의민족 주아" charset="0"/>
              </a:rPr>
              <a:t> 종료일  </a:t>
            </a:r>
            <a:endParaRPr lang="ko-KR" altLang="en-US" sz="1600">
              <a:latin typeface="배달의민족 주아" charset="0"/>
              <a:ea typeface="배달의민족 주아" charset="0"/>
            </a:endParaRPr>
          </a:p>
          <a:p>
            <a:pPr marL="0" indent="0">
              <a:buFontTx/>
              <a:buNone/>
            </a:pPr>
            <a:r>
              <a:rPr lang="ko-KR" sz="1600">
                <a:latin typeface="배달의민족 주아" charset="0"/>
                <a:ea typeface="배달의민족 주아" charset="0"/>
              </a:rPr>
              <a:t> - </a:t>
            </a:r>
            <a:r>
              <a:rPr lang="ko-KR" sz="1600">
                <a:latin typeface="배달의민족 주아" charset="0"/>
                <a:ea typeface="배달의민족 주아" charset="0"/>
              </a:rPr>
              <a:t>직접 연결 시 </a:t>
            </a:r>
            <a:r>
              <a:rPr lang="ko-KR" altLang="en-US" sz="1600">
                <a:latin typeface="배달의민족 주아" charset="0"/>
                <a:ea typeface="배달의민족 주아" charset="0"/>
              </a:rPr>
              <a:t>관계 속성을 저장할 수 없음</a:t>
            </a:r>
            <a:r>
              <a:rPr lang="ko-KR" sz="1600">
                <a:latin typeface="배달의민족 주아" charset="0"/>
                <a:ea typeface="배달의민족 주아" charset="0"/>
              </a:rPr>
              <a:t>  </a:t>
            </a:r>
            <a:endParaRPr lang="ko-KR" altLang="en-US" sz="1600">
              <a:latin typeface="배달의민족 주아" charset="0"/>
              <a:ea typeface="배달의민족 주아" charset="0"/>
            </a:endParaRPr>
          </a:p>
          <a:p>
            <a:pPr marL="0" indent="0">
              <a:buFontTx/>
              <a:buNone/>
            </a:pPr>
            <a:endParaRPr lang="ko-KR" altLang="en-US" sz="1200">
              <a:solidFill>
                <a:srgbClr val="000000"/>
              </a:solidFill>
              <a:latin typeface="배달의민족 주아" charset="0"/>
              <a:ea typeface="배달의민족 주아" charset="0"/>
            </a:endParaRPr>
          </a:p>
          <a:p>
            <a:pPr marL="0" indent="0">
              <a:buClr>
                <a:srgbClr val="000000"/>
              </a:buClr>
              <a:buFont typeface="Inter"/>
              <a:buChar char="•"/>
            </a:pPr>
            <a:endParaRPr lang="ko-KR" altLang="en-US" sz="1200">
              <a:solidFill>
                <a:srgbClr val="000000"/>
              </a:solidFill>
              <a:latin typeface="배달의민족 주아" charset="0"/>
              <a:ea typeface="배달의민족 주아" charset="0"/>
              <a:cs typeface="Calibri" charset="0"/>
            </a:endParaRPr>
          </a:p>
          <a:p>
            <a:pPr marL="342900" indent="-342900">
              <a:lnSpc>
                <a:spcPts val="2850"/>
              </a:lnSpc>
              <a:buClr>
                <a:srgbClr val="000000"/>
              </a:buClr>
              <a:buFont typeface="Inter"/>
              <a:buChar char="•"/>
            </a:pPr>
            <a:endParaRPr lang="ko-KR" altLang="en-US">
              <a:solidFill>
                <a:srgbClr val="000000"/>
              </a:solidFill>
              <a:latin typeface="배달의민족 주아" charset="0"/>
              <a:ea typeface="배달의민족 주아" charset="0"/>
              <a:cs typeface="Calibri" charset="0"/>
            </a:endParaRPr>
          </a:p>
          <a:p>
            <a:pPr marL="342900" indent="-342900">
              <a:lnSpc>
                <a:spcPts val="2850"/>
              </a:lnSpc>
              <a:buClr>
                <a:srgbClr val="161613"/>
              </a:buClr>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Clr>
                <a:srgbClr val="161613"/>
              </a:buClr>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Clr>
                <a:srgbClr val="161613"/>
              </a:buClr>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Clr>
                <a:srgbClr val="161613"/>
              </a:buClr>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Clr>
                <a:srgbClr val="161613"/>
              </a:buClr>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Clr>
                <a:srgbClr val="161613"/>
              </a:buClr>
              <a:buFont typeface="Inter"/>
              <a:buChar char="•"/>
            </a:pPr>
            <a:endParaRPr lang="ko-KR" altLang="en-US" sz="1400">
              <a:solidFill>
                <a:srgbClr val="161613"/>
              </a:solidFill>
              <a:latin typeface="배달의민족 주아" charset="0"/>
              <a:ea typeface="배달의민족 주아" charset="0"/>
              <a:cs typeface="Inter" charset="0"/>
            </a:endParaRPr>
          </a:p>
        </p:txBody>
      </p:sp>
      <p:pic>
        <p:nvPicPr>
          <p:cNvPr id="6" name="그림 5" descr="/Users/parkjimyeong/Library/Group Containers/L48J367XN4.com.infraware.PolarisOffice/EngineTemp/89485/image21.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1083945" y="1825625"/>
            <a:ext cx="7906384" cy="4389755"/>
          </a:xfrm>
          <a:prstGeom prst="rect"/>
          <a:noFill/>
        </p:spPr>
      </p:pic>
      <p:sp>
        <p:nvSpPr>
          <p:cNvPr id="23" name="텍스트 상자 4"/>
          <p:cNvSpPr txBox="1">
            <a:spLocks/>
          </p:cNvSpPr>
          <p:nvPr/>
        </p:nvSpPr>
        <p:spPr>
          <a:xfrm rot="0">
            <a:off x="9216390" y="5051425"/>
            <a:ext cx="4572635" cy="1047115"/>
          </a:xfrm>
          <a:prstGeom prst="rect"/>
          <a:noFill/>
        </p:spPr>
        <p:txBody>
          <a:bodyPr wrap="square" lIns="0" tIns="0" rIns="0" bIns="0" vert="horz" anchor="t">
            <a:noAutofit/>
          </a:bodyPr>
          <a:lstStyle/>
          <a:p>
            <a:pPr marL="0" indent="0">
              <a:buFont typeface="Arial"/>
              <a:buChar char="•"/>
            </a:pPr>
            <a:r>
              <a:rPr lang="ko-KR" sz="2000">
                <a:latin typeface="배달의민족 주아" charset="0"/>
                <a:ea typeface="배달의민족 주아" charset="0"/>
              </a:rPr>
              <a:t> </a:t>
            </a:r>
            <a:r>
              <a:rPr lang="ko-KR" sz="2000">
                <a:latin typeface="배달의민족 주아" charset="0"/>
                <a:ea typeface="배달의민족 주아" charset="0"/>
              </a:rPr>
              <a:t>효과</a:t>
            </a:r>
            <a:endParaRPr lang="ko-KR" altLang="en-US" sz="2000">
              <a:latin typeface="배달의민족 주아" charset="0"/>
              <a:ea typeface="배달의민족 주아" charset="0"/>
            </a:endParaRPr>
          </a:p>
          <a:p>
            <a:pPr marL="0" indent="0">
              <a:buFontTx/>
              <a:buNone/>
            </a:pPr>
            <a:r>
              <a:rPr lang="ko-KR" altLang="en-US" sz="1600">
                <a:latin typeface="배달의민족 주아" charset="0"/>
                <a:ea typeface="배달의민족 주아" charset="0"/>
              </a:rPr>
              <a:t> - </a:t>
            </a:r>
            <a:r>
              <a:rPr lang="ko-KR" altLang="en-US" sz="1600">
                <a:latin typeface="배달의민족 주아" charset="0"/>
                <a:ea typeface="배달의민족 주아" charset="0"/>
              </a:rPr>
              <a:t>배정 이력 관리 가능 </a:t>
            </a:r>
            <a:r>
              <a:rPr lang="ko-KR" sz="1600">
                <a:latin typeface="배달의민족 주아" charset="0"/>
                <a:ea typeface="배달의민족 주아" charset="0"/>
              </a:rPr>
              <a:t>(</a:t>
            </a:r>
            <a:r>
              <a:rPr lang="ko-KR" altLang="en-US" sz="1600">
                <a:latin typeface="배달의민족 주아" charset="0"/>
                <a:ea typeface="배달의민족 주아" charset="0"/>
              </a:rPr>
              <a:t>재배정</a:t>
            </a:r>
            <a:r>
              <a:rPr lang="en-US" altLang="ko-KR" sz="1600">
                <a:latin typeface="배달의민족 주아" charset="0"/>
                <a:ea typeface="배달의민족 주아" charset="0"/>
              </a:rPr>
              <a:t>,</a:t>
            </a:r>
            <a:r>
              <a:rPr lang="ko-KR" altLang="en-US" sz="1600">
                <a:latin typeface="배달의민족 주아" charset="0"/>
                <a:ea typeface="배달의민족 주아" charset="0"/>
              </a:rPr>
              <a:t> 교체 이력 보존</a:t>
            </a:r>
            <a:r>
              <a:rPr lang="ko-KR" sz="1600">
                <a:latin typeface="배달의민족 주아" charset="0"/>
                <a:ea typeface="배달의민족 주아" charset="0"/>
              </a:rPr>
              <a:t>)</a:t>
            </a:r>
            <a:endParaRPr lang="ko-KR" altLang="en-US" sz="1600">
              <a:latin typeface="배달의민족 주아" charset="0"/>
              <a:ea typeface="배달의민족 주아" charset="0"/>
            </a:endParaRPr>
          </a:p>
          <a:p>
            <a:pPr marL="0" indent="0">
              <a:buFontTx/>
              <a:buNone/>
            </a:pPr>
            <a:r>
              <a:rPr lang="ko-KR" sz="1600">
                <a:solidFill>
                  <a:srgbClr val="000000"/>
                </a:solidFill>
                <a:latin typeface="배달의민족 주아" charset="0"/>
                <a:ea typeface="배달의민족 주아" charset="0"/>
              </a:rPr>
              <a:t> - </a:t>
            </a:r>
            <a:r>
              <a:rPr lang="ko-KR" sz="1600">
                <a:solidFill>
                  <a:srgbClr val="000000"/>
                </a:solidFill>
                <a:latin typeface="배달의민족 주아" charset="0"/>
                <a:ea typeface="배달의민족 주아" charset="0"/>
              </a:rPr>
              <a:t>자원 상태와 사용 여부 추적 가능  </a:t>
            </a:r>
            <a:endParaRPr lang="ko-KR" altLang="en-US" sz="1600">
              <a:solidFill>
                <a:srgbClr val="000000"/>
              </a:solidFill>
              <a:latin typeface="배달의민족 주아" charset="0"/>
              <a:ea typeface="배달의민족 주아" charset="0"/>
            </a:endParaRPr>
          </a:p>
          <a:p>
            <a:pPr marL="0" indent="0">
              <a:buFontTx/>
              <a:buNone/>
            </a:pPr>
            <a:r>
              <a:rPr lang="ko-KR" altLang="en-US" sz="1600">
                <a:solidFill>
                  <a:srgbClr val="000000"/>
                </a:solidFill>
                <a:latin typeface="배달의민족 주아" charset="0"/>
                <a:ea typeface="배달의민족 주아" charset="0"/>
              </a:rPr>
              <a:t> - </a:t>
            </a:r>
            <a:r>
              <a:rPr lang="ko-KR" altLang="en-US" sz="1600">
                <a:solidFill>
                  <a:srgbClr val="000000"/>
                </a:solidFill>
                <a:latin typeface="배달의민족 주아" charset="0"/>
                <a:ea typeface="배달의민족 주아" charset="0"/>
              </a:rPr>
              <a:t>수강생별 배정 기간 관리 가능</a:t>
            </a:r>
            <a:endParaRPr lang="ko-KR" altLang="en-US" sz="2200">
              <a:latin typeface="나눔고딕" charset="0"/>
              <a:ea typeface="나눔고딕" charset="0"/>
            </a:endParaRPr>
          </a:p>
        </p:txBody>
      </p:sp>
      <p:sp>
        <p:nvSpPr>
          <p:cNvPr id="24" name="텍스트 상자 5"/>
          <p:cNvSpPr txBox="1">
            <a:spLocks/>
          </p:cNvSpPr>
          <p:nvPr/>
        </p:nvSpPr>
        <p:spPr>
          <a:xfrm rot="0">
            <a:off x="9217660" y="3378200"/>
            <a:ext cx="5347970" cy="1293495"/>
          </a:xfrm>
          <a:prstGeom prst="rect"/>
          <a:noFill/>
        </p:spPr>
        <p:txBody>
          <a:bodyPr wrap="square" lIns="0" tIns="0" rIns="0" bIns="0" vert="horz" anchor="t">
            <a:noAutofit/>
          </a:bodyPr>
          <a:lstStyle/>
          <a:p>
            <a:pPr marL="0" indent="0">
              <a:buClr>
                <a:srgbClr val="000000"/>
              </a:buClr>
              <a:buFont typeface="Arial"/>
              <a:buChar char="•"/>
            </a:pPr>
            <a:r>
              <a:rPr lang="ko-KR"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해결방법</a:t>
            </a:r>
            <a:endParaRPr lang="ko-KR" altLang="en-US" sz="2000">
              <a:solidFill>
                <a:srgbClr val="000000"/>
              </a:solidFill>
              <a:latin typeface="배달의민족 주아" charset="0"/>
              <a:ea typeface="배달의민족 주아" charset="0"/>
            </a:endParaRPr>
          </a:p>
          <a:p>
            <a:pPr marL="0" indent="0">
              <a:buFontTx/>
              <a:buNone/>
            </a:pPr>
            <a:r>
              <a:rPr lang="ko-KR" altLang="en-US" sz="1600">
                <a:solidFill>
                  <a:srgbClr val="000000"/>
                </a:solidFill>
                <a:latin typeface="배달의민족 주아" charset="0"/>
                <a:ea typeface="배달의민족 주아" charset="0"/>
              </a:rPr>
              <a:t> - </a:t>
            </a:r>
            <a:r>
              <a:rPr lang="ko-KR" altLang="en-US" sz="1600">
                <a:solidFill>
                  <a:srgbClr val="000000"/>
                </a:solidFill>
                <a:latin typeface="배달의민족 주아" charset="0"/>
                <a:ea typeface="배달의민족 주아" charset="0"/>
              </a:rPr>
              <a:t>컴퓨터 개인 배정 테이블 생성</a:t>
            </a:r>
            <a:r>
              <a:rPr lang="en-US" altLang="ko-KR" sz="1600">
                <a:solidFill>
                  <a:srgbClr val="000000"/>
                </a:solidFill>
                <a:latin typeface="배달의민족 주아" charset="0"/>
                <a:ea typeface="배달의민족 주아" charset="0"/>
              </a:rPr>
              <a:t>:</a:t>
            </a:r>
            <a:r>
              <a:rPr lang="ko-KR" altLang="en-US" sz="1600">
                <a:solidFill>
                  <a:srgbClr val="000000"/>
                </a:solidFill>
                <a:latin typeface="배달의민족 주아" charset="0"/>
                <a:ea typeface="배달의민족 주아" charset="0"/>
              </a:rPr>
              <a:t> 수강생번호</a:t>
            </a:r>
            <a:r>
              <a:rPr lang="en-US" altLang="ko-KR" sz="1600">
                <a:solidFill>
                  <a:srgbClr val="000000"/>
                </a:solidFill>
                <a:latin typeface="배달의민족 주아" charset="0"/>
                <a:ea typeface="배달의민족 주아" charset="0"/>
              </a:rPr>
              <a:t>,</a:t>
            </a:r>
            <a:r>
              <a:rPr lang="ko-KR" altLang="en-US" sz="1600">
                <a:solidFill>
                  <a:srgbClr val="000000"/>
                </a:solidFill>
                <a:latin typeface="배달의민족 주아" charset="0"/>
                <a:ea typeface="배달의민족 주아" charset="0"/>
              </a:rPr>
              <a:t> </a:t>
            </a:r>
            <a:r>
              <a:rPr lang="ko-KR" altLang="en-US" sz="1600">
                <a:solidFill>
                  <a:srgbClr val="000000"/>
                </a:solidFill>
                <a:latin typeface="배달의민족 주아" charset="0"/>
                <a:ea typeface="배달의민족 주아" charset="0"/>
              </a:rPr>
              <a:t/>
            </a:r>
            <a:br>
              <a:rPr lang="ko-KR" altLang="en-US" sz="1600">
                <a:solidFill>
                  <a:srgbClr val="000000"/>
                </a:solidFill>
                <a:latin typeface="배달의민족 주아" charset="0"/>
                <a:ea typeface="배달의민족 주아" charset="0"/>
              </a:rPr>
            </a:br>
            <a:r>
              <a:rPr lang="ko-KR" altLang="en-US" sz="1600">
                <a:solidFill>
                  <a:srgbClr val="000000"/>
                </a:solidFill>
                <a:latin typeface="배달의민족 주아" charset="0"/>
                <a:ea typeface="배달의민족 주아" charset="0"/>
              </a:rPr>
              <a:t>컴퓨터번호를 외래키로 가지고 배정일</a:t>
            </a:r>
            <a:r>
              <a:rPr lang="en-US" altLang="ko-KR" sz="1600">
                <a:solidFill>
                  <a:srgbClr val="000000"/>
                </a:solidFill>
                <a:latin typeface="배달의민족 주아" charset="0"/>
                <a:ea typeface="배달의민족 주아" charset="0"/>
              </a:rPr>
              <a:t>,</a:t>
            </a:r>
            <a:r>
              <a:rPr lang="ko-KR" altLang="en-US" sz="1600">
                <a:solidFill>
                  <a:srgbClr val="000000"/>
                </a:solidFill>
                <a:latin typeface="배달의민족 주아" charset="0"/>
                <a:ea typeface="배달의민족 주아" charset="0"/>
              </a:rPr>
              <a:t> 종료일 컬럼 추가  </a:t>
            </a:r>
            <a:endParaRPr lang="ko-KR" altLang="en-US" sz="1600">
              <a:solidFill>
                <a:srgbClr val="000000"/>
              </a:solidFill>
              <a:latin typeface="배달의민족 주아" charset="0"/>
              <a:ea typeface="배달의민족 주아" charset="0"/>
            </a:endParaRPr>
          </a:p>
          <a:p>
            <a:pPr marL="0" indent="0">
              <a:buFontTx/>
              <a:buNone/>
            </a:pPr>
            <a:r>
              <a:rPr lang="ko-KR" altLang="en-US" sz="1600">
                <a:solidFill>
                  <a:srgbClr val="000000"/>
                </a:solidFill>
                <a:latin typeface="배달의민족 주아" charset="0"/>
                <a:ea typeface="배달의민족 주아" charset="0"/>
              </a:rPr>
              <a:t> - </a:t>
            </a:r>
            <a:r>
              <a:rPr lang="ko-KR" altLang="en-US" sz="1600">
                <a:solidFill>
                  <a:srgbClr val="000000"/>
                </a:solidFill>
                <a:latin typeface="배달의민족 주아" charset="0"/>
                <a:ea typeface="배달의민족 주아" charset="0"/>
              </a:rPr>
              <a:t>사물함 개인 배정 테이블 생성</a:t>
            </a:r>
            <a:r>
              <a:rPr lang="en-US" altLang="ko-KR" sz="1600">
                <a:solidFill>
                  <a:srgbClr val="000000"/>
                </a:solidFill>
                <a:latin typeface="배달의민족 주아" charset="0"/>
                <a:ea typeface="배달의민족 주아" charset="0"/>
              </a:rPr>
              <a:t>:</a:t>
            </a:r>
            <a:r>
              <a:rPr lang="ko-KR" altLang="en-US" sz="1600">
                <a:solidFill>
                  <a:srgbClr val="000000"/>
                </a:solidFill>
                <a:latin typeface="배달의민족 주아" charset="0"/>
                <a:ea typeface="배달의민족 주아" charset="0"/>
              </a:rPr>
              <a:t> 수강생번호</a:t>
            </a:r>
            <a:r>
              <a:rPr lang="en-US" altLang="ko-KR" sz="1600">
                <a:solidFill>
                  <a:srgbClr val="000000"/>
                </a:solidFill>
                <a:latin typeface="배달의민족 주아" charset="0"/>
                <a:ea typeface="배달의민족 주아" charset="0"/>
              </a:rPr>
              <a:t>,</a:t>
            </a:r>
            <a:r>
              <a:rPr lang="ko-KR" altLang="en-US" sz="1600">
                <a:solidFill>
                  <a:srgbClr val="000000"/>
                </a:solidFill>
                <a:latin typeface="배달의민족 주아" charset="0"/>
                <a:ea typeface="배달의민족 주아" charset="0"/>
              </a:rPr>
              <a:t> </a:t>
            </a:r>
            <a:r>
              <a:rPr lang="ko-KR" altLang="en-US" sz="1600">
                <a:solidFill>
                  <a:srgbClr val="000000"/>
                </a:solidFill>
                <a:latin typeface="배달의민족 주아" charset="0"/>
                <a:ea typeface="배달의민족 주아" charset="0"/>
              </a:rPr>
              <a:t/>
            </a:r>
            <a:br>
              <a:rPr lang="ko-KR" altLang="en-US" sz="1600">
                <a:solidFill>
                  <a:srgbClr val="000000"/>
                </a:solidFill>
                <a:latin typeface="배달의민족 주아" charset="0"/>
                <a:ea typeface="배달의민족 주아" charset="0"/>
              </a:rPr>
            </a:br>
            <a:r>
              <a:rPr lang="ko-KR" altLang="en-US" sz="1600">
                <a:solidFill>
                  <a:srgbClr val="000000"/>
                </a:solidFill>
                <a:latin typeface="배달의민족 주아" charset="0"/>
                <a:ea typeface="배달의민족 주아" charset="0"/>
              </a:rPr>
              <a:t>사물함번호를 외래키로 가지고 배정일</a:t>
            </a:r>
            <a:r>
              <a:rPr lang="ko-KR" sz="1600">
                <a:latin typeface="배달의민족 주아" charset="0"/>
                <a:ea typeface="배달의민족 주아" charset="0"/>
              </a:rPr>
              <a:t>, 종료일 컬럼 추가  </a:t>
            </a:r>
            <a:endParaRPr lang="ko-KR" altLang="en-US" sz="1800">
              <a:latin typeface="나눔고딕" charset="0"/>
              <a:ea typeface="나눔고딕" charset="0"/>
            </a:endParaRPr>
          </a:p>
        </p:txBody>
      </p:sp>
    </p:spTree>
    <p:extLst>
      <p:ext uri="{BB962C8B-B14F-4D97-AF65-F5344CB8AC3E}">
        <p14:creationId xmlns:p14="http://schemas.microsoft.com/office/powerpoint/2010/main" val="36676749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1BED77AB-0215-956E-57FB-B706B88667DC}"/>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BF4A88A0-C6D2-01E3-122E-3BAD8DCE9EA6}"/>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buFontTx/>
              <a:buNone/>
            </a:pPr>
            <a:r>
              <a:rPr lang="en-US" sz="2800">
                <a:solidFill>
                  <a:srgbClr val="161613"/>
                </a:solidFill>
                <a:latin typeface="배달의민족 주아" charset="0"/>
                <a:ea typeface="배달의민족 주아" charset="0"/>
                <a:cs typeface="DM Sans Medium" charset="0"/>
              </a:rPr>
              <a:t>4. </a:t>
            </a:r>
            <a:r>
              <a:rPr lang="ko-KR" altLang="en-US" sz="2800">
                <a:solidFill>
                  <a:srgbClr val="161613"/>
                </a:solidFill>
                <a:latin typeface="배달의민족 주아" charset="0"/>
                <a:ea typeface="배달의민족 주아" charset="0"/>
                <a:cs typeface="DM Sans Medium" charset="0"/>
              </a:rPr>
              <a:t>데이터</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설계</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및</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협업</a:t>
            </a:r>
            <a:endParaRPr lang="ko-KR" altLang="en-US" sz="2800">
              <a:solidFill>
                <a:srgbClr val="161613"/>
              </a:solidFill>
              <a:latin typeface="배달의민족 주아" charset="0"/>
              <a:ea typeface="배달의민족 주아" charset="0"/>
              <a:cs typeface="DM Sans Medium" charset="0"/>
            </a:endParaRPr>
          </a:p>
          <a:p>
            <a:pPr marL="0" indent="0" algn="l">
              <a:lnSpc>
                <a:spcPts val="3500"/>
              </a:lnSpc>
              <a:buFontTx/>
              <a:buNone/>
            </a:pPr>
            <a:endParaRPr lang="ko-KR" altLang="en-US" sz="2800">
              <a:solidFill>
                <a:srgbClr val="161613"/>
              </a:solidFill>
              <a:latin typeface="배달의민족 주아" charset="0"/>
              <a:ea typeface="배달의민족 주아" charset="0"/>
              <a:cs typeface="DM Sans Medium" charset="0"/>
            </a:endParaRPr>
          </a:p>
        </p:txBody>
      </p:sp>
      <p:sp>
        <p:nvSpPr>
          <p:cNvPr id="3" name="Rect 0">
            <a:extLst>
              <a:ext uri="{FF2B5EF4-FFF2-40B4-BE49-F238E27FC236}">
                <a16:creationId xmlns:a16="http://schemas.microsoft.com/office/drawing/2014/main" id="{1E2B0A2D-4F0C-ACE3-843D-68B437C38AA2}"/>
              </a:ext>
            </a:extLst>
          </p:cNvPr>
          <p:cNvSpPr>
            <a:spLocks/>
          </p:cNvSpPr>
          <p:nvPr/>
        </p:nvSpPr>
        <p:spPr>
          <a:xfrm>
            <a:off x="9357995" y="1778000"/>
            <a:ext cx="6268085" cy="283210"/>
          </a:xfrm>
          <a:prstGeom prst="rect">
            <a:avLst/>
          </a:prstGeom>
          <a:noFill/>
          <a:ln cap="flat" cmpd="sng">
            <a:prstDash/>
          </a:ln>
        </p:spPr>
        <p:txBody>
          <a:bodyPr wrap="none" lIns="0" tIns="0" rIns="0" bIns="0" numCol="1" vert="horz" anchor="t">
            <a:noAutofit/>
          </a:bodyPr>
          <a:lstStyle/>
          <a:p>
            <a:pPr marL="0" indent="0" algn="l">
              <a:lnSpc>
                <a:spcPts val="2200"/>
              </a:lnSpc>
              <a:buFontTx/>
              <a:buNone/>
            </a:pPr>
            <a:endParaRPr lang="ko-KR" altLang="en-US" sz="175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0C4789EB-2747-54D1-8F45-87A20D6C1498}"/>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1004E6C2-2C05-252B-84D2-B5A3B86A200E}"/>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AB6FC765-9B5E-C600-4CB5-A74148C40CCD}"/>
              </a:ext>
            </a:extLst>
          </p:cNvPr>
          <p:cNvSpPr>
            <a:spLocks/>
          </p:cNvSpPr>
          <p:nvPr/>
        </p:nvSpPr>
        <p:spPr>
          <a:xfrm>
            <a:off x="3936365" y="45021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수강생 시험 관련 ERD</a:t>
            </a:r>
            <a:endParaRPr lang="ko-KR" altLang="en-US" sz="1600">
              <a:solidFill>
                <a:srgbClr val="161613"/>
              </a:solidFill>
              <a:latin typeface="배달의민족 주아" charset="0"/>
              <a:ea typeface="배달의민족 주아" charset="0"/>
            </a:endParaRPr>
          </a:p>
        </p:txBody>
      </p:sp>
      <p:sp>
        <p:nvSpPr>
          <p:cNvPr id="11" name="Text 2">
            <a:extLst>
              <a:ext uri="{FF2B5EF4-FFF2-40B4-BE49-F238E27FC236}">
                <a16:creationId xmlns:a16="http://schemas.microsoft.com/office/drawing/2014/main" id="{8FBD8312-84BA-0EBA-A9E7-F99B51B2A1AA}"/>
              </a:ext>
            </a:extLst>
          </p:cNvPr>
          <p:cNvSpPr/>
          <p:nvPr/>
        </p:nvSpPr>
        <p:spPr>
          <a:xfrm>
            <a:off x="7218045" y="4681220"/>
            <a:ext cx="6245860" cy="2178685"/>
          </a:xfrm>
          <a:prstGeom prst="rect">
            <a:avLst/>
          </a:prstGeom>
          <a:noFill/>
          <a:ln/>
        </p:spPr>
        <p:txBody>
          <a:bodyPr wrap="square" lIns="0" tIns="0" rIns="0" bIns="0" numCol="1" vert="horz" anchor="t">
            <a:noAutofit/>
          </a:bodyPr>
          <a:lstStyle/>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p:txBody>
      </p:sp>
      <p:sp>
        <p:nvSpPr>
          <p:cNvPr id="22" name="Text 2"/>
          <p:cNvSpPr>
            <a:spLocks/>
          </p:cNvSpPr>
          <p:nvPr/>
        </p:nvSpPr>
        <p:spPr>
          <a:xfrm rot="0">
            <a:off x="1602740" y="5124450"/>
            <a:ext cx="3152775" cy="2178685"/>
          </a:xfrm>
          <a:prstGeom prst="rect"/>
          <a:noFill/>
          <a:ln cap="flat" cmpd="sng">
            <a:prstDash/>
          </a:ln>
        </p:spPr>
        <p:txBody>
          <a:bodyPr wrap="square" lIns="0" tIns="0" rIns="0" bIns="0" numCol="1" vert="horz" anchor="t">
            <a:noAutofit/>
          </a:bodyPr>
          <a:lstStyle/>
          <a:p>
            <a:pPr marL="0" indent="0">
              <a:buFont typeface="Inter"/>
              <a:buChar char="•"/>
            </a:pPr>
            <a:r>
              <a:rPr lang="ko-KR" sz="2000">
                <a:solidFill>
                  <a:srgbClr val="000000"/>
                </a:solidFill>
                <a:latin typeface="배달의민족 주아" charset="0"/>
                <a:ea typeface="배달의민족 주아" charset="0"/>
              </a:rPr>
              <a:t> 설계 </a:t>
            </a:r>
            <a:r>
              <a:rPr lang="ko-KR" altLang="en-US" sz="2000">
                <a:solidFill>
                  <a:srgbClr val="000000"/>
                </a:solidFill>
                <a:latin typeface="배달의민족 주아" charset="0"/>
                <a:ea typeface="배달의민족 주아" charset="0"/>
              </a:rPr>
              <a:t>목적</a:t>
            </a:r>
            <a:endParaRPr lang="ko-KR" altLang="en-US" sz="2000">
              <a:solidFill>
                <a:srgbClr val="000000"/>
              </a:solidFill>
              <a:latin typeface="배달의민족 주아" charset="0"/>
              <a:ea typeface="배달의민족 주아" charset="0"/>
            </a:endParaRPr>
          </a:p>
          <a:p>
            <a:pPr marL="0" indent="0">
              <a:buFontTx/>
              <a:buNone/>
            </a:pPr>
            <a:r>
              <a:rPr lang="ko-KR" altLang="en-US" sz="1600">
                <a:solidFill>
                  <a:srgbClr val="000000"/>
                </a:solidFill>
                <a:latin typeface="배달의민족 주아" charset="0"/>
                <a:ea typeface="배달의민족 주아" charset="0"/>
              </a:rPr>
              <a:t> - </a:t>
            </a:r>
            <a:r>
              <a:rPr lang="ko-KR" altLang="en-US" sz="1600">
                <a:solidFill>
                  <a:srgbClr val="000000"/>
                </a:solidFill>
                <a:latin typeface="배달의민족 주아" charset="0"/>
                <a:ea typeface="배달의민족 주아" charset="0"/>
              </a:rPr>
              <a:t>수강생별 등록 과정 추적 </a:t>
            </a:r>
            <a:endParaRPr lang="ko-KR" altLang="en-US" sz="1600">
              <a:solidFill>
                <a:srgbClr val="000000"/>
              </a:solidFill>
              <a:latin typeface="배달의민족 주아" charset="0"/>
              <a:ea typeface="배달의민족 주아" charset="0"/>
            </a:endParaRPr>
          </a:p>
          <a:p>
            <a:pPr marL="0" indent="0">
              <a:buFontTx/>
              <a:buNone/>
            </a:pPr>
            <a:r>
              <a:rPr lang="ko-KR" altLang="en-US" sz="1600">
                <a:solidFill>
                  <a:srgbClr val="000000"/>
                </a:solidFill>
                <a:latin typeface="배달의민족 주아" charset="0"/>
                <a:ea typeface="배달의민족 주아" charset="0"/>
              </a:rPr>
              <a:t> - </a:t>
            </a:r>
            <a:r>
              <a:rPr lang="ko-KR" altLang="en-US" sz="1600">
                <a:solidFill>
                  <a:srgbClr val="000000"/>
                </a:solidFill>
                <a:latin typeface="배달의민족 주아" charset="0"/>
                <a:ea typeface="배달의민족 주아" charset="0"/>
              </a:rPr>
              <a:t>과정별 개설 과목 </a:t>
            </a:r>
            <a:r>
              <a:rPr lang="ko-KR" sz="1600">
                <a:solidFill>
                  <a:srgbClr val="000000"/>
                </a:solidFill>
                <a:latin typeface="배달의민족 주아" charset="0"/>
                <a:ea typeface="배달의민족 주아" charset="0"/>
              </a:rPr>
              <a:t>관리</a:t>
            </a:r>
            <a:r>
              <a:rPr lang="ko-KR" sz="1600">
                <a:latin typeface="배달의민족 주아" charset="0"/>
                <a:ea typeface="배달의민족 주아" charset="0"/>
              </a:rPr>
              <a:t> </a:t>
            </a:r>
            <a:endParaRPr lang="ko-KR" altLang="en-US" sz="1600">
              <a:latin typeface="배달의민족 주아" charset="0"/>
              <a:ea typeface="배달의민족 주아" charset="0"/>
            </a:endParaRPr>
          </a:p>
          <a:p>
            <a:pPr marL="0" indent="0">
              <a:buFontTx/>
              <a:buNone/>
            </a:pPr>
            <a:r>
              <a:rPr lang="ko-KR" altLang="en-US" sz="1600">
                <a:latin typeface="배달의민족 주아" charset="0"/>
                <a:ea typeface="배달의민족 주아" charset="0"/>
              </a:rPr>
              <a:t> - </a:t>
            </a:r>
            <a:r>
              <a:rPr lang="ko-KR" altLang="en-US" sz="1600">
                <a:latin typeface="배달의민족 주아" charset="0"/>
                <a:ea typeface="배달의민족 주아" charset="0"/>
              </a:rPr>
              <a:t>개설 과목별 시험 실시 </a:t>
            </a:r>
            <a:endParaRPr lang="ko-KR" altLang="en-US" sz="1600">
              <a:latin typeface="배달의민족 주아" charset="0"/>
              <a:ea typeface="배달의민족 주아" charset="0"/>
            </a:endParaRPr>
          </a:p>
          <a:p>
            <a:pPr marL="0" indent="0">
              <a:buFontTx/>
              <a:buNone/>
            </a:pPr>
            <a:r>
              <a:rPr lang="ko-KR" altLang="en-US" sz="1600">
                <a:solidFill>
                  <a:srgbClr val="000000"/>
                </a:solidFill>
                <a:latin typeface="배달의민족 주아" charset="0"/>
                <a:ea typeface="배달의민족 주아" charset="0"/>
              </a:rPr>
              <a:t> - </a:t>
            </a:r>
            <a:r>
              <a:rPr lang="ko-KR" altLang="en-US" sz="1600">
                <a:solidFill>
                  <a:srgbClr val="000000"/>
                </a:solidFill>
                <a:latin typeface="배달의민족 주아" charset="0"/>
                <a:ea typeface="배달의민족 주아" charset="0"/>
              </a:rPr>
              <a:t>수강생의 시험 성적 조회 기능 구현 </a:t>
            </a:r>
            <a:r>
              <a:rPr lang="ko-KR" altLang="en-US" sz="1200">
                <a:solidFill>
                  <a:srgbClr val="000000"/>
                </a:solidFill>
                <a:latin typeface="배달의민족 주아" charset="0"/>
                <a:ea typeface="배달의민족 주아" charset="0"/>
              </a:rPr>
              <a:t> </a:t>
            </a:r>
            <a:endParaRPr lang="ko-KR" altLang="en-US" sz="1200">
              <a:solidFill>
                <a:srgbClr val="000000"/>
              </a:solidFill>
              <a:latin typeface="배달의민족 주아" charset="0"/>
              <a:ea typeface="배달의민족 주아" charset="0"/>
            </a:endParaRPr>
          </a:p>
          <a:p>
            <a:pPr marL="0" indent="0">
              <a:buFont typeface="Inter"/>
              <a:buChar char="•"/>
            </a:pPr>
            <a:endParaRPr lang="ko-KR" altLang="en-US" sz="1600">
              <a:solidFill>
                <a:srgbClr val="000000"/>
              </a:solidFill>
              <a:latin typeface="배달의민족 주아" charset="0"/>
              <a:ea typeface="배달의민족 주아" charset="0"/>
            </a:endParaRPr>
          </a:p>
          <a:p>
            <a:pPr marL="0" indent="0">
              <a:buFont typeface="Inter"/>
              <a:buChar char="•"/>
            </a:pPr>
            <a:endParaRPr lang="ko-KR" altLang="en-US" sz="1200">
              <a:solidFill>
                <a:srgbClr val="000000"/>
              </a:solidFill>
              <a:latin typeface="배달의민족 주아" charset="0"/>
              <a:ea typeface="배달의민족 주아" charset="0"/>
              <a:cs typeface="Calibri" charset="0"/>
            </a:endParaRPr>
          </a:p>
          <a:p>
            <a:pPr marL="342900" indent="-342900">
              <a:lnSpc>
                <a:spcPts val="2850"/>
              </a:lnSpc>
              <a:buFont typeface="Inter"/>
              <a:buChar char="•"/>
            </a:pPr>
            <a:endParaRPr lang="ko-KR" altLang="en-US">
              <a:solidFill>
                <a:srgbClr val="000000"/>
              </a:solidFill>
              <a:latin typeface="배달의민족 주아" charset="0"/>
              <a:ea typeface="배달의민족 주아" charset="0"/>
              <a:cs typeface="Calibri"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p:txBody>
      </p:sp>
      <p:pic>
        <p:nvPicPr>
          <p:cNvPr id="4" name="그림 3" descr="/Users/parkjimyeong/Library/Group Containers/L48J367XN4.com.infraware.PolarisOffice/EngineTemp/89485/image22.jpe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3334385" y="1136650"/>
            <a:ext cx="7973060" cy="3201035"/>
          </a:xfrm>
          <a:prstGeom prst="rect"/>
          <a:noFill/>
        </p:spPr>
      </p:pic>
      <p:sp>
        <p:nvSpPr>
          <p:cNvPr id="23" name="텍스트 상자 6"/>
          <p:cNvSpPr txBox="1">
            <a:spLocks/>
          </p:cNvSpPr>
          <p:nvPr/>
        </p:nvSpPr>
        <p:spPr>
          <a:xfrm rot="0">
            <a:off x="9504045" y="5119370"/>
            <a:ext cx="3900805" cy="1047115"/>
          </a:xfrm>
          <a:prstGeom prst="rect"/>
          <a:noFill/>
        </p:spPr>
        <p:txBody>
          <a:bodyPr wrap="square" lIns="0" tIns="0" rIns="0" bIns="0" vert="horz" anchor="t">
            <a:noAutofit/>
          </a:bodyPr>
          <a:lstStyle/>
          <a:p>
            <a:pPr marL="0" indent="0">
              <a:buFont typeface="Arial"/>
              <a:buChar char="•"/>
            </a:pPr>
            <a:r>
              <a:rPr lang="ko-KR" sz="2000">
                <a:latin typeface="배달의민족 주아" charset="0"/>
                <a:ea typeface="배달의민족 주아" charset="0"/>
              </a:rPr>
              <a:t> 효과</a:t>
            </a:r>
            <a:endParaRPr lang="ko-KR" altLang="en-US" sz="2000">
              <a:latin typeface="배달의민족 주아" charset="0"/>
              <a:ea typeface="배달의민족 주아" charset="0"/>
            </a:endParaRPr>
          </a:p>
          <a:p>
            <a:pPr marL="0" indent="0">
              <a:buFontTx/>
              <a:buNone/>
            </a:pPr>
            <a:r>
              <a:rPr lang="ko-KR" sz="1600">
                <a:latin typeface="배달의민족 주아" charset="0"/>
                <a:ea typeface="배달의민족 주아" charset="0"/>
              </a:rPr>
              <a:t> - </a:t>
            </a:r>
            <a:r>
              <a:rPr lang="ko-KR" sz="1600">
                <a:latin typeface="배달의민족 주아" charset="0"/>
                <a:ea typeface="배달의민족 주아" charset="0"/>
              </a:rPr>
              <a:t>수강생이 자신의 성적 조회 가능  </a:t>
            </a:r>
            <a:endParaRPr lang="ko-KR" altLang="en-US" sz="1600">
              <a:latin typeface="배달의민족 주아" charset="0"/>
              <a:ea typeface="배달의민족 주아" charset="0"/>
            </a:endParaRPr>
          </a:p>
          <a:p>
            <a:pPr marL="0" indent="0">
              <a:buFontTx/>
              <a:buNone/>
            </a:pPr>
            <a:r>
              <a:rPr lang="ko-KR" altLang="en-US" sz="1600">
                <a:solidFill>
                  <a:srgbClr val="000000"/>
                </a:solidFill>
                <a:latin typeface="배달의민족 주아" charset="0"/>
                <a:ea typeface="배달의민족 주아" charset="0"/>
              </a:rPr>
              <a:t> - </a:t>
            </a:r>
            <a:r>
              <a:rPr lang="ko-KR" altLang="en-US" sz="1600">
                <a:solidFill>
                  <a:srgbClr val="000000"/>
                </a:solidFill>
                <a:latin typeface="배달의민족 주아" charset="0"/>
                <a:ea typeface="배달의민족 주아" charset="0"/>
              </a:rPr>
              <a:t>과정</a:t>
            </a:r>
            <a:r>
              <a:rPr lang="en-US" altLang="ko-KR" sz="1600">
                <a:solidFill>
                  <a:srgbClr val="000000"/>
                </a:solidFill>
                <a:latin typeface="배달의민족 주아" charset="0"/>
                <a:ea typeface="배달의민족 주아" charset="0"/>
              </a:rPr>
              <a:t>-</a:t>
            </a:r>
            <a:r>
              <a:rPr lang="ko-KR" altLang="en-US" sz="1600">
                <a:solidFill>
                  <a:srgbClr val="000000"/>
                </a:solidFill>
                <a:latin typeface="배달의민족 주아" charset="0"/>
                <a:ea typeface="배달의민족 주아" charset="0"/>
              </a:rPr>
              <a:t>과목</a:t>
            </a:r>
            <a:r>
              <a:rPr lang="en-US" altLang="ko-KR" sz="1600">
                <a:solidFill>
                  <a:srgbClr val="000000"/>
                </a:solidFill>
                <a:latin typeface="배달의민족 주아" charset="0"/>
                <a:ea typeface="배달의민족 주아" charset="0"/>
              </a:rPr>
              <a:t>-</a:t>
            </a:r>
            <a:r>
              <a:rPr lang="ko-KR" altLang="en-US" sz="1600">
                <a:solidFill>
                  <a:srgbClr val="000000"/>
                </a:solidFill>
                <a:latin typeface="배달의민족 주아" charset="0"/>
                <a:ea typeface="배달의민족 주아" charset="0"/>
              </a:rPr>
              <a:t>시험</a:t>
            </a:r>
            <a:r>
              <a:rPr lang="en-US" altLang="ko-KR" sz="1600">
                <a:solidFill>
                  <a:srgbClr val="000000"/>
                </a:solidFill>
                <a:latin typeface="배달의민족 주아" charset="0"/>
                <a:ea typeface="배달의민족 주아" charset="0"/>
              </a:rPr>
              <a:t>-</a:t>
            </a:r>
            <a:r>
              <a:rPr lang="ko-KR" altLang="en-US" sz="1600">
                <a:solidFill>
                  <a:srgbClr val="000000"/>
                </a:solidFill>
                <a:latin typeface="배달의민족 주아" charset="0"/>
                <a:ea typeface="배달의민족 주아" charset="0"/>
              </a:rPr>
              <a:t>성적의 명확한 </a:t>
            </a:r>
            <a:r>
              <a:rPr lang="ko-KR" sz="1600">
                <a:solidFill>
                  <a:srgbClr val="000000"/>
                </a:solidFill>
                <a:latin typeface="배달의민족 주아" charset="0"/>
                <a:ea typeface="배달의민족 주아" charset="0"/>
              </a:rPr>
              <a:t>추적 </a:t>
            </a:r>
            <a:r>
              <a:rPr lang="ko-KR" altLang="en-US" sz="1600">
                <a:solidFill>
                  <a:srgbClr val="000000"/>
                </a:solidFill>
                <a:latin typeface="배달의민족 주아" charset="0"/>
                <a:ea typeface="배달의민족 주아" charset="0"/>
              </a:rPr>
              <a:t>경로 확보</a:t>
            </a:r>
            <a:endParaRPr lang="ko-KR" altLang="en-US" sz="1600">
              <a:solidFill>
                <a:srgbClr val="000000"/>
              </a:solidFill>
              <a:latin typeface="배달의민족 주아" charset="0"/>
              <a:ea typeface="배달의민족 주아" charset="0"/>
            </a:endParaRPr>
          </a:p>
          <a:p>
            <a:pPr marL="0" indent="0">
              <a:buFontTx/>
              <a:buNone/>
            </a:pPr>
            <a:r>
              <a:rPr lang="ko-KR" sz="1600">
                <a:solidFill>
                  <a:srgbClr val="000000"/>
                </a:solidFill>
                <a:latin typeface="배달의민족 주아" charset="0"/>
                <a:ea typeface="배달의민족 주아" charset="0"/>
              </a:rPr>
              <a:t> - </a:t>
            </a:r>
            <a:r>
              <a:rPr lang="ko-KR" sz="1600">
                <a:solidFill>
                  <a:srgbClr val="000000"/>
                </a:solidFill>
                <a:latin typeface="배달의민족 주아" charset="0"/>
                <a:ea typeface="배달의민족 주아" charset="0"/>
              </a:rPr>
              <a:t>성적 이력 관리 및 통계 분석 가능</a:t>
            </a:r>
            <a:endParaRPr lang="ko-KR" altLang="en-US" sz="1800">
              <a:latin typeface="나눔고딕" charset="0"/>
              <a:ea typeface="나눔고딕" charset="0"/>
            </a:endParaRPr>
          </a:p>
        </p:txBody>
      </p:sp>
      <p:sp>
        <p:nvSpPr>
          <p:cNvPr id="24" name="텍스트 상자 7"/>
          <p:cNvSpPr txBox="1">
            <a:spLocks/>
          </p:cNvSpPr>
          <p:nvPr/>
        </p:nvSpPr>
        <p:spPr>
          <a:xfrm rot="0">
            <a:off x="5521960" y="5118735"/>
            <a:ext cx="3594735" cy="2279015"/>
          </a:xfrm>
          <a:prstGeom prst="rect"/>
          <a:noFill/>
        </p:spPr>
        <p:txBody>
          <a:bodyPr wrap="square" lIns="0" tIns="0" rIns="0" bIns="0" vert="horz" anchor="t">
            <a:noAutofit/>
          </a:bodyPr>
          <a:lstStyle/>
          <a:p>
            <a:pPr marL="0" indent="0">
              <a:buFont typeface="Arial"/>
              <a:buChar char="•"/>
            </a:pPr>
            <a:r>
              <a:rPr lang="ko-KR" sz="2000">
                <a:solidFill>
                  <a:srgbClr val="000000"/>
                </a:solidFill>
                <a:latin typeface="배달의민족 주아" charset="0"/>
                <a:ea typeface="배달의민족 주아" charset="0"/>
              </a:rPr>
              <a:t> 테이블 관계</a:t>
            </a:r>
            <a:endParaRPr lang="ko-KR" altLang="en-US" sz="2000">
              <a:solidFill>
                <a:srgbClr val="000000"/>
              </a:solidFill>
              <a:latin typeface="배달의민족 주아" charset="0"/>
              <a:ea typeface="배달의민족 주아" charset="0"/>
            </a:endParaRPr>
          </a:p>
          <a:p>
            <a:pPr marL="0" indent="0">
              <a:buFontTx/>
              <a:buNone/>
            </a:pPr>
            <a:r>
              <a:rPr lang="ko-KR" sz="1600">
                <a:solidFill>
                  <a:srgbClr val="000000"/>
                </a:solidFill>
                <a:latin typeface="배달의민족 주아" charset="0"/>
                <a:ea typeface="배달의민족 주아" charset="0"/>
              </a:rPr>
              <a:t> - </a:t>
            </a:r>
            <a:r>
              <a:rPr lang="ko-KR" sz="1600">
                <a:solidFill>
                  <a:srgbClr val="000000"/>
                </a:solidFill>
                <a:latin typeface="배달의민족 주아" charset="0"/>
                <a:ea typeface="배달의민족 주아" charset="0"/>
              </a:rPr>
              <a:t>등록된 과정 ← 수강생: 어떤 수강생이 </a:t>
            </a:r>
            <a:r>
              <a:rPr lang="ko-KR" sz="1600">
                <a:solidFill>
                  <a:srgbClr val="000000"/>
                </a:solidFill>
                <a:latin typeface="배달의민족 주아" charset="0"/>
                <a:ea typeface="배달의민족 주아" charset="0"/>
              </a:rPr>
              <a:t/>
            </a:r>
            <a:br>
              <a:rPr lang="ko-KR" sz="1600">
                <a:solidFill>
                  <a:srgbClr val="000000"/>
                </a:solidFill>
                <a:latin typeface="배달의민족 주아" charset="0"/>
                <a:ea typeface="배달의민족 주아" charset="0"/>
              </a:rPr>
            </a:br>
            <a:r>
              <a:rPr lang="ko-KR" sz="1600">
                <a:solidFill>
                  <a:srgbClr val="000000"/>
                </a:solidFill>
                <a:latin typeface="배달의민족 주아" charset="0"/>
                <a:ea typeface="배달의민족 주아" charset="0"/>
              </a:rPr>
              <a:t>    </a:t>
            </a:r>
            <a:r>
              <a:rPr lang="ko-KR" sz="1600">
                <a:solidFill>
                  <a:srgbClr val="000000"/>
                </a:solidFill>
                <a:latin typeface="배달의민족 주아" charset="0"/>
                <a:ea typeface="배달의민족 주아" charset="0"/>
              </a:rPr>
              <a:t>어떤 과정을 수강하는지 파악  </a:t>
            </a:r>
            <a:endParaRPr lang="ko-KR" altLang="en-US" sz="1600">
              <a:solidFill>
                <a:srgbClr val="000000"/>
              </a:solidFill>
              <a:latin typeface="배달의민족 주아" charset="0"/>
              <a:ea typeface="배달의민족 주아" charset="0"/>
            </a:endParaRPr>
          </a:p>
          <a:p>
            <a:pPr marL="0" indent="0">
              <a:buFontTx/>
              <a:buNone/>
            </a:pPr>
            <a:r>
              <a:rPr lang="ko-KR" sz="1600">
                <a:solidFill>
                  <a:srgbClr val="000000"/>
                </a:solidFill>
                <a:latin typeface="배달의민족 주아" charset="0"/>
                <a:ea typeface="배달의민족 주아" charset="0"/>
              </a:rPr>
              <a:t> - </a:t>
            </a:r>
            <a:r>
              <a:rPr lang="ko-KR" sz="1600">
                <a:solidFill>
                  <a:srgbClr val="000000"/>
                </a:solidFill>
                <a:latin typeface="배달의민족 주아" charset="0"/>
                <a:ea typeface="배달의민족 주아" charset="0"/>
              </a:rPr>
              <a:t>등록된 과정 ← 개설 과목: 특정 과정에 </a:t>
            </a:r>
            <a:r>
              <a:rPr lang="ko-KR" sz="1600">
                <a:solidFill>
                  <a:srgbClr val="000000"/>
                </a:solidFill>
                <a:latin typeface="배달의민족 주아" charset="0"/>
                <a:ea typeface="배달의민족 주아" charset="0"/>
              </a:rPr>
              <a:t/>
            </a:r>
            <a:br>
              <a:rPr lang="ko-KR" sz="1600">
                <a:solidFill>
                  <a:srgbClr val="000000"/>
                </a:solidFill>
                <a:latin typeface="배달의민족 주아" charset="0"/>
                <a:ea typeface="배달의민족 주아" charset="0"/>
              </a:rPr>
            </a:br>
            <a:r>
              <a:rPr lang="ko-KR" sz="1600">
                <a:solidFill>
                  <a:srgbClr val="000000"/>
                </a:solidFill>
                <a:latin typeface="배달의민족 주아" charset="0"/>
                <a:ea typeface="배달의민족 주아" charset="0"/>
              </a:rPr>
              <a:t>   </a:t>
            </a:r>
            <a:r>
              <a:rPr lang="ko-KR" sz="1600">
                <a:solidFill>
                  <a:srgbClr val="000000"/>
                </a:solidFill>
                <a:latin typeface="배달의민족 주아" charset="0"/>
                <a:ea typeface="배달의민족 주아" charset="0"/>
              </a:rPr>
              <a:t>개설된 과목 관리  </a:t>
            </a:r>
            <a:endParaRPr lang="ko-KR" altLang="en-US" sz="1600">
              <a:solidFill>
                <a:srgbClr val="000000"/>
              </a:solidFill>
              <a:latin typeface="배달의민족 주아" charset="0"/>
              <a:ea typeface="배달의민족 주아" charset="0"/>
            </a:endParaRPr>
          </a:p>
          <a:p>
            <a:pPr marL="0" indent="0">
              <a:buFontTx/>
              <a:buNone/>
            </a:pPr>
            <a:r>
              <a:rPr lang="ko-KR" sz="1600">
                <a:solidFill>
                  <a:srgbClr val="000000"/>
                </a:solidFill>
                <a:latin typeface="배달의민족 주아" charset="0"/>
                <a:ea typeface="배달의민족 주아" charset="0"/>
              </a:rPr>
              <a:t> - </a:t>
            </a:r>
            <a:r>
              <a:rPr lang="ko-KR" sz="1600">
                <a:solidFill>
                  <a:srgbClr val="000000"/>
                </a:solidFill>
                <a:latin typeface="배달의민족 주아" charset="0"/>
                <a:ea typeface="배달의민족 주아" charset="0"/>
              </a:rPr>
              <a:t>개설</a:t>
            </a:r>
            <a:r>
              <a:rPr lang="ko-KR" altLang="en-US" sz="1600">
                <a:solidFill>
                  <a:srgbClr val="000000"/>
                </a:solidFill>
                <a:latin typeface="배달의민족 주아" charset="0"/>
                <a:ea typeface="배달의민족 주아" charset="0"/>
              </a:rPr>
              <a:t> </a:t>
            </a:r>
            <a:r>
              <a:rPr lang="ko-KR" sz="1600">
                <a:solidFill>
                  <a:srgbClr val="000000"/>
                </a:solidFill>
                <a:latin typeface="배달의민족 주아" charset="0"/>
                <a:ea typeface="배달의민족 주아" charset="0"/>
              </a:rPr>
              <a:t>과목 ← 시험</a:t>
            </a:r>
            <a:r>
              <a:rPr lang="en-US" altLang="ko-KR" sz="1600">
                <a:solidFill>
                  <a:srgbClr val="000000"/>
                </a:solidFill>
                <a:latin typeface="배달의민족 주아" charset="0"/>
                <a:ea typeface="배달의민족 주아" charset="0"/>
              </a:rPr>
              <a:t>:</a:t>
            </a:r>
            <a:r>
              <a:rPr lang="ko-KR" sz="1600">
                <a:solidFill>
                  <a:srgbClr val="000000"/>
                </a:solidFill>
                <a:latin typeface="배달의민족 주아" charset="0"/>
                <a:ea typeface="배달의민족 주아" charset="0"/>
              </a:rPr>
              <a:t> 각 개설 과목에 대한 </a:t>
            </a:r>
            <a:r>
              <a:rPr lang="ko-KR" sz="1600">
                <a:solidFill>
                  <a:srgbClr val="000000"/>
                </a:solidFill>
                <a:latin typeface="배달의민족 주아" charset="0"/>
                <a:ea typeface="배달의민족 주아" charset="0"/>
              </a:rPr>
              <a:t/>
            </a:r>
            <a:br>
              <a:rPr lang="ko-KR" sz="1600">
                <a:solidFill>
                  <a:srgbClr val="000000"/>
                </a:solidFill>
                <a:latin typeface="배달의민족 주아" charset="0"/>
                <a:ea typeface="배달의민족 주아" charset="0"/>
              </a:rPr>
            </a:br>
            <a:r>
              <a:rPr lang="ko-KR" sz="1600">
                <a:solidFill>
                  <a:srgbClr val="000000"/>
                </a:solidFill>
                <a:latin typeface="배달의민족 주아" charset="0"/>
                <a:ea typeface="배달의민족 주아" charset="0"/>
              </a:rPr>
              <a:t>    </a:t>
            </a:r>
            <a:r>
              <a:rPr lang="ko-KR" sz="1600">
                <a:solidFill>
                  <a:srgbClr val="000000"/>
                </a:solidFill>
                <a:latin typeface="배달의민족 주아" charset="0"/>
                <a:ea typeface="배달의민족 주아" charset="0"/>
              </a:rPr>
              <a:t>시험 정보 저장</a:t>
            </a:r>
            <a:r>
              <a:rPr lang="ko-KR" altLang="en-US" sz="1600">
                <a:solidFill>
                  <a:srgbClr val="000000"/>
                </a:solidFill>
                <a:latin typeface="배달의민족 주아" charset="0"/>
                <a:ea typeface="배달의민족 주아" charset="0"/>
              </a:rPr>
              <a:t> </a:t>
            </a:r>
            <a:r>
              <a:rPr lang="ko-KR" sz="1600">
                <a:solidFill>
                  <a:srgbClr val="000000"/>
                </a:solidFill>
                <a:latin typeface="배달의민족 주아" charset="0"/>
                <a:ea typeface="배달의민족 주아" charset="0"/>
              </a:rPr>
              <a:t> </a:t>
            </a:r>
            <a:endParaRPr lang="ko-KR" altLang="en-US" sz="1600">
              <a:solidFill>
                <a:srgbClr val="000000"/>
              </a:solidFill>
              <a:latin typeface="배달의민족 주아" charset="0"/>
              <a:ea typeface="배달의민족 주아" charset="0"/>
            </a:endParaRPr>
          </a:p>
          <a:p>
            <a:pPr marL="0" indent="0">
              <a:buFontTx/>
              <a:buNone/>
            </a:pPr>
            <a:r>
              <a:rPr lang="ko-KR" sz="1600">
                <a:solidFill>
                  <a:srgbClr val="000000"/>
                </a:solidFill>
                <a:latin typeface="배달의민족 주아" charset="0"/>
                <a:ea typeface="배달의민족 주아" charset="0"/>
              </a:rPr>
              <a:t> - </a:t>
            </a:r>
            <a:r>
              <a:rPr lang="ko-KR" sz="1600">
                <a:solidFill>
                  <a:srgbClr val="000000"/>
                </a:solidFill>
                <a:latin typeface="배달의민족 주아" charset="0"/>
                <a:ea typeface="배달의민족 주아" charset="0"/>
              </a:rPr>
              <a:t>시험성적</a:t>
            </a:r>
            <a:r>
              <a:rPr lang="en-US" altLang="ko-KR" sz="1600">
                <a:solidFill>
                  <a:srgbClr val="000000"/>
                </a:solidFill>
                <a:latin typeface="배달의민족 주아" charset="0"/>
                <a:ea typeface="배달의민족 주아" charset="0"/>
              </a:rPr>
              <a:t>:</a:t>
            </a:r>
            <a:r>
              <a:rPr lang="ko-KR" sz="1600">
                <a:solidFill>
                  <a:srgbClr val="000000"/>
                </a:solidFill>
                <a:latin typeface="배달의민족 주아" charset="0"/>
                <a:ea typeface="배달의민족 주아" charset="0"/>
              </a:rPr>
              <a:t> 수강생번호 + 시험번호를 </a:t>
            </a:r>
            <a:r>
              <a:rPr lang="ko-KR" sz="1600">
                <a:solidFill>
                  <a:srgbClr val="000000"/>
                </a:solidFill>
                <a:latin typeface="배달의민족 주아" charset="0"/>
                <a:ea typeface="배달의민족 주아" charset="0"/>
              </a:rPr>
              <a:t/>
            </a:r>
            <a:br>
              <a:rPr lang="ko-KR" sz="1600">
                <a:solidFill>
                  <a:srgbClr val="000000"/>
                </a:solidFill>
                <a:latin typeface="배달의민족 주아" charset="0"/>
                <a:ea typeface="배달의민족 주아" charset="0"/>
              </a:rPr>
            </a:br>
            <a:r>
              <a:rPr lang="ko-KR" sz="1600">
                <a:solidFill>
                  <a:srgbClr val="000000"/>
                </a:solidFill>
                <a:latin typeface="배달의민족 주아" charset="0"/>
                <a:ea typeface="배달의민족 주아" charset="0"/>
              </a:rPr>
              <a:t>    </a:t>
            </a:r>
            <a:r>
              <a:rPr lang="ko-KR" sz="1600">
                <a:solidFill>
                  <a:srgbClr val="000000"/>
                </a:solidFill>
                <a:latin typeface="배달의민족 주아" charset="0"/>
                <a:ea typeface="배달의민족 주아" charset="0"/>
              </a:rPr>
              <a:t>복합키로 </a:t>
            </a:r>
            <a:r>
              <a:rPr lang="ko-KR" altLang="en-US" sz="1600">
                <a:latin typeface="배달의민족 주아" charset="0"/>
                <a:ea typeface="배달의민족 주아" charset="0"/>
              </a:rPr>
              <a:t>하여 개별 성적 관리</a:t>
            </a:r>
            <a:endParaRPr lang="ko-KR" altLang="en-US" sz="1800">
              <a:latin typeface="나눔고딕" charset="0"/>
              <a:ea typeface="나눔고딕" charset="0"/>
            </a:endParaRPr>
          </a:p>
        </p:txBody>
      </p:sp>
    </p:spTree>
    <p:extLst>
      <p:ext uri="{BB962C8B-B14F-4D97-AF65-F5344CB8AC3E}">
        <p14:creationId xmlns:p14="http://schemas.microsoft.com/office/powerpoint/2010/main" val="14435191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A290F8BE-A683-6E67-1454-B17F4B19A8CF}"/>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906B92C6-41DE-96CE-FD0F-27389470F3FF}"/>
              </a:ext>
            </a:extLst>
          </p:cNvPr>
          <p:cNvSpPr>
            <a:spLocks/>
          </p:cNvSpPr>
          <p:nvPr/>
        </p:nvSpPr>
        <p:spPr>
          <a:xfrm>
            <a:off x="788670" y="812800"/>
            <a:ext cx="3606800" cy="452120"/>
          </a:xfrm>
          <a:prstGeom prst="rect">
            <a:avLst/>
          </a:prstGeom>
          <a:noFill/>
          <a:ln cap="flat" cmpd="sng">
            <a:prstDash/>
          </a:ln>
        </p:spPr>
        <p:txBody>
          <a:bodyPr wrap="none" lIns="0" tIns="0" rIns="0" bIns="0" numCol="1" vert="horz" anchor="t">
            <a:noAutofit/>
          </a:bodyPr>
          <a:lstStyle/>
          <a:p>
            <a:pPr marL="0" indent="0">
              <a:buFontTx/>
              <a:buNone/>
            </a:pPr>
            <a:r>
              <a:rPr lang="ko-KR" altLang="en-US" sz="9650">
                <a:solidFill>
                  <a:srgbClr val="161613"/>
                </a:solidFill>
                <a:latin typeface="배달의민족 주아" charset="0"/>
                <a:ea typeface="배달의민족 주아" charset="0"/>
                <a:cs typeface="DM Sans Medium" charset="0"/>
              </a:rPr>
              <a:t>목차</a:t>
            </a:r>
            <a:endParaRPr lang="ko-KR" altLang="en-US" sz="9650">
              <a:solidFill>
                <a:srgbClr val="161613"/>
              </a:solidFill>
              <a:latin typeface="배달의민족 주아" charset="0"/>
              <a:ea typeface="배달의민족 주아" charset="0"/>
              <a:cs typeface="DM Sans Medium" charset="0"/>
            </a:endParaRPr>
          </a:p>
          <a:p>
            <a:pPr marL="0" indent="0">
              <a:lnSpc>
                <a:spcPts val="3500"/>
              </a:lnSpc>
              <a:buFontTx/>
              <a:buNone/>
            </a:pPr>
            <a:endParaRPr lang="ko-KR" altLang="en-US" sz="965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E92BED91-21F4-DEF6-7B5F-2CEDF3268B47}"/>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p:cNvCxnSpPr/>
          <p:nvPr/>
        </p:nvCxnSpPr>
        <p:spPr>
          <a:xfrm rot="0">
            <a:off x="789305" y="2205355"/>
            <a:ext cx="13143230" cy="27940"/>
          </a:xfrm>
          <a:prstGeom prst="straightConnector1"/>
        </p:spPr>
        <p:style>
          <a:lnRef idx="1">
            <a:schemeClr val="dk1"/>
          </a:lnRef>
          <a:fillRef idx="0">
            <a:schemeClr val="dk1"/>
          </a:fillRef>
          <a:effectRef idx="0">
            <a:schemeClr val="dk1"/>
          </a:effectRef>
          <a:fontRef idx="minor">
            <a:schemeClr val="tx1"/>
          </a:fontRef>
        </p:style>
      </p:cxnSp>
      <p:sp>
        <p:nvSpPr>
          <p:cNvPr id="9" name="도형 147"/>
          <p:cNvSpPr>
            <a:spLocks/>
          </p:cNvSpPr>
          <p:nvPr/>
        </p:nvSpPr>
        <p:spPr>
          <a:xfrm rot="0">
            <a:off x="3983990" y="2339340"/>
            <a:ext cx="10617835" cy="4304030"/>
          </a:xfrm>
          <a:noFill/>
          <a:ln cap="flat" cmpd="sng">
            <a:prstDash/>
          </a:ln>
        </p:spPr>
        <p:txBody>
          <a:bodyPr wrap="none" lIns="0" tIns="0" rIns="0" bIns="0" numCol="2" vert="horz" anchor="t">
            <a:noAutofit/>
          </a:bodyPr>
          <a:lstStyle/>
          <a:p>
            <a:pPr marL="457200" indent="-457200" algn="l">
              <a:lnSpc>
                <a:spcPts val="5550"/>
              </a:lnSpc>
              <a:buFont typeface="+mj-lt"/>
              <a:buAutoNum type="arabicPeriod"/>
            </a:pPr>
            <a:r>
              <a:rPr lang="ko-KR" altLang="en-US" sz="2800">
                <a:solidFill>
                  <a:srgbClr val="161613"/>
                </a:solidFill>
                <a:latin typeface="배달의민족 주아" charset="0"/>
                <a:ea typeface="배달의민족 주아" charset="0"/>
                <a:cs typeface="DM Sans Medium" charset="0"/>
              </a:rPr>
              <a:t>프로젝트</a:t>
            </a:r>
            <a:r>
              <a:rPr lang="ko-KR" alt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개요</a:t>
            </a:r>
            <a:r>
              <a:rPr lang="en-US" altLang="ko-KR" sz="2800">
                <a:solidFill>
                  <a:srgbClr val="161613"/>
                </a:solidFill>
                <a:latin typeface="배달의민족 주아" charset="0"/>
                <a:ea typeface="배달의민족 주아" charset="0"/>
                <a:cs typeface="DM Sans Medium" charset="0"/>
              </a:rPr>
              <a:t>	</a:t>
            </a:r>
            <a:endParaRPr lang="ko-KR" altLang="en-US" sz="2800">
              <a:solidFill>
                <a:srgbClr val="161613"/>
              </a:solidFill>
              <a:latin typeface="배달의민족 주아" charset="0"/>
              <a:ea typeface="배달의민족 주아" charset="0"/>
              <a:cs typeface="DM Sans Medium" charset="0"/>
            </a:endParaRPr>
          </a:p>
          <a:p>
            <a:pPr marL="457200" indent="-457200" algn="l">
              <a:lnSpc>
                <a:spcPts val="5550"/>
              </a:lnSpc>
              <a:buFont typeface="+mj-lt"/>
              <a:buAutoNum type="arabicPeriod"/>
            </a:pP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시스템 소개</a:t>
            </a:r>
            <a:endParaRPr lang="ko-KR" altLang="en-US" sz="2800">
              <a:solidFill>
                <a:srgbClr val="161613"/>
              </a:solidFill>
              <a:latin typeface="배달의민족 주아" charset="0"/>
              <a:ea typeface="배달의민족 주아" charset="0"/>
              <a:cs typeface="DM Sans Medium" charset="0"/>
            </a:endParaRPr>
          </a:p>
          <a:p>
            <a:pPr marL="457200" indent="-457200" algn="l">
              <a:lnSpc>
                <a:spcPts val="5550"/>
              </a:lnSpc>
              <a:buFont typeface="+mj-lt"/>
              <a:buAutoNum type="arabicPeriod"/>
            </a:pPr>
            <a:r>
              <a:rPr lang="ko-KR" altLang="en-US" sz="2800">
                <a:solidFill>
                  <a:srgbClr val="161613"/>
                </a:solidFill>
                <a:latin typeface="배달의민족 주아" charset="0"/>
                <a:ea typeface="배달의민족 주아" charset="0"/>
                <a:cs typeface="DM Sans Medium" charset="0"/>
              </a:rPr>
              <a:t>요구사항 분석</a:t>
            </a:r>
            <a:endParaRPr lang="ko-KR" altLang="en-US" sz="2800">
              <a:solidFill>
                <a:srgbClr val="161613"/>
              </a:solidFill>
              <a:latin typeface="배달의민족 주아" charset="0"/>
              <a:ea typeface="배달의민족 주아" charset="0"/>
              <a:cs typeface="DM Sans Medium" charset="0"/>
            </a:endParaRPr>
          </a:p>
          <a:p>
            <a:pPr marL="457200" indent="-457200" algn="l">
              <a:lnSpc>
                <a:spcPts val="5550"/>
              </a:lnSpc>
              <a:buFont typeface="+mj-lt"/>
              <a:buAutoNum type="arabicPeriod"/>
            </a:pPr>
            <a:r>
              <a:rPr lang="ko-KR" altLang="en-US" sz="2800">
                <a:solidFill>
                  <a:srgbClr val="161613"/>
                </a:solidFill>
                <a:latin typeface="배달의민족 주아" charset="0"/>
                <a:ea typeface="배달의민족 주아" charset="0"/>
                <a:cs typeface="DM Sans Medium" charset="0"/>
              </a:rPr>
              <a:t>데이터 설계 및 협업 </a:t>
            </a:r>
            <a:endParaRPr lang="ko-KR" altLang="en-US" sz="2800">
              <a:solidFill>
                <a:srgbClr val="161613"/>
              </a:solidFill>
              <a:latin typeface="배달의민족 주아" charset="0"/>
              <a:ea typeface="배달의민족 주아" charset="0"/>
              <a:cs typeface="DM Sans Medium" charset="0"/>
            </a:endParaRPr>
          </a:p>
          <a:p>
            <a:pPr marL="457200" indent="-457200" algn="l">
              <a:lnSpc>
                <a:spcPts val="5550"/>
              </a:lnSpc>
              <a:buFont typeface="+mj-lt"/>
              <a:buAutoNum type="arabicPeriod"/>
            </a:pPr>
            <a:endParaRPr lang="ko-KR" altLang="en-US" sz="2800">
              <a:solidFill>
                <a:srgbClr val="161613"/>
              </a:solidFill>
              <a:latin typeface="배달의민족 주아" charset="0"/>
              <a:ea typeface="배달의민족 주아" charset="0"/>
              <a:cs typeface="DM Sans Medium" charset="0"/>
            </a:endParaRPr>
          </a:p>
          <a:p>
            <a:pPr marL="457200" indent="-457200">
              <a:lnSpc>
                <a:spcPts val="5550"/>
              </a:lnSpc>
              <a:buFont typeface="+mj-lt"/>
              <a:buAutoNum type="arabicPeriod"/>
            </a:pPr>
            <a:endParaRPr lang="ko-KR" altLang="en-US" sz="2800">
              <a:solidFill>
                <a:srgbClr val="161613"/>
              </a:solidFill>
              <a:latin typeface="배달의민족 주아" charset="0"/>
              <a:ea typeface="배달의민족 주아" charset="0"/>
              <a:cs typeface="DM Sans Medium" charset="0"/>
            </a:endParaRPr>
          </a:p>
          <a:p>
            <a:pPr marL="457200" indent="-457200" algn="l">
              <a:lnSpc>
                <a:spcPts val="5550"/>
              </a:lnSpc>
              <a:buFont typeface="+mj-lt"/>
              <a:buAutoNum type="arabicPeriod"/>
            </a:pPr>
            <a:r>
              <a:rPr lang="ko-KR" altLang="en-US" sz="2800">
                <a:solidFill>
                  <a:srgbClr val="161613"/>
                </a:solidFill>
                <a:latin typeface="배달의민족 주아" charset="0"/>
                <a:ea typeface="배달의민족 주아" charset="0"/>
                <a:cs typeface="DM Sans Medium" charset="0"/>
              </a:rPr>
              <a:t>주요 구현 기능</a:t>
            </a:r>
            <a:endParaRPr lang="ko-KR" altLang="en-US" sz="2800">
              <a:solidFill>
                <a:srgbClr val="161613"/>
              </a:solidFill>
              <a:latin typeface="배달의민족 주아" charset="0"/>
              <a:ea typeface="배달의민족 주아" charset="0"/>
              <a:cs typeface="DM Sans Medium" charset="0"/>
            </a:endParaRPr>
          </a:p>
          <a:p>
            <a:pPr marL="457200" indent="-457200" algn="l">
              <a:lnSpc>
                <a:spcPts val="5550"/>
              </a:lnSpc>
              <a:buFont typeface="+mj-lt"/>
              <a:buAutoNum type="arabicPeriod"/>
            </a:pPr>
            <a:r>
              <a:rPr lang="ko-KR" altLang="en-US" sz="2800">
                <a:solidFill>
                  <a:srgbClr val="161613"/>
                </a:solidFill>
                <a:latin typeface="배달의민족 주아" charset="0"/>
                <a:ea typeface="배달의민족 주아" charset="0"/>
                <a:cs typeface="DM Sans Medium" charset="0"/>
              </a:rPr>
              <a:t>테스트 및 검증</a:t>
            </a:r>
            <a:endParaRPr lang="ko-KR" altLang="en-US" sz="2800">
              <a:solidFill>
                <a:srgbClr val="161613"/>
              </a:solidFill>
              <a:latin typeface="배달의민족 주아" charset="0"/>
              <a:ea typeface="배달의민족 주아" charset="0"/>
              <a:cs typeface="DM Sans Medium" charset="0"/>
            </a:endParaRPr>
          </a:p>
          <a:p>
            <a:pPr marL="457200" indent="-457200" algn="l">
              <a:lnSpc>
                <a:spcPts val="5550"/>
              </a:lnSpc>
              <a:buFont typeface="+mj-lt"/>
              <a:buAutoNum type="arabicPeriod"/>
            </a:pPr>
            <a:r>
              <a:rPr lang="ko-KR" altLang="en-US" sz="2800">
                <a:solidFill>
                  <a:srgbClr val="161613"/>
                </a:solidFill>
                <a:latin typeface="배달의민족 주아" charset="0"/>
                <a:ea typeface="배달의민족 주아" charset="0"/>
                <a:cs typeface="DM Sans Medium" charset="0"/>
              </a:rPr>
              <a:t>시연</a:t>
            </a:r>
            <a:endParaRPr lang="ko-KR" altLang="en-US" sz="2800">
              <a:solidFill>
                <a:srgbClr val="161613"/>
              </a:solidFill>
              <a:latin typeface="배달의민족 주아" charset="0"/>
              <a:ea typeface="배달의민족 주아" charset="0"/>
              <a:cs typeface="DM Sans Medium" charset="0"/>
            </a:endParaRPr>
          </a:p>
          <a:p>
            <a:pPr marL="457200" indent="-457200">
              <a:lnSpc>
                <a:spcPts val="5550"/>
              </a:lnSpc>
              <a:buFont typeface="+mj-lt"/>
              <a:buAutoNum type="arabicPeriod"/>
            </a:pPr>
            <a:r>
              <a:rPr lang="en-US" altLang="ko-KR" sz="2800">
                <a:solidFill>
                  <a:srgbClr val="161613"/>
                </a:solidFill>
                <a:latin typeface="배달의민족 주아" charset="0"/>
                <a:ea typeface="배달의민족 주아" charset="0"/>
                <a:cs typeface="DM Sans Medium" charset="0"/>
              </a:rPr>
              <a:t>개선사항 및 </a:t>
            </a:r>
            <a:r>
              <a:rPr lang="ko-KR" altLang="en-US" sz="2800">
                <a:solidFill>
                  <a:srgbClr val="161613"/>
                </a:solidFill>
                <a:latin typeface="배달의민족 주아" charset="0"/>
                <a:ea typeface="배달의민족 주아" charset="0"/>
                <a:cs typeface="DM Sans Medium" charset="0"/>
              </a:rPr>
              <a:t>자체 </a:t>
            </a:r>
            <a:r>
              <a:rPr lang="en-US" altLang="ko-KR" sz="2800">
                <a:solidFill>
                  <a:srgbClr val="161613"/>
                </a:solidFill>
                <a:latin typeface="배달의민족 주아" charset="0"/>
                <a:ea typeface="배달의민족 주아" charset="0"/>
                <a:cs typeface="DM Sans Medium" charset="0"/>
              </a:rPr>
              <a:t/>
            </a:r>
            <a:br>
              <a:rPr lang="en-US" altLang="ko-KR" sz="2800">
                <a:solidFill>
                  <a:srgbClr val="161613"/>
                </a:solidFill>
                <a:latin typeface="배달의민족 주아" charset="0"/>
                <a:ea typeface="배달의민족 주아" charset="0"/>
                <a:cs typeface="DM Sans Medium" charset="0"/>
              </a:rPr>
            </a:br>
            <a:r>
              <a:rPr lang="en-US" altLang="ko-KR" sz="2800">
                <a:solidFill>
                  <a:srgbClr val="161613"/>
                </a:solidFill>
                <a:latin typeface="배달의민족 주아" charset="0"/>
                <a:ea typeface="배달의민족 주아" charset="0"/>
                <a:cs typeface="DM Sans Medium" charset="0"/>
              </a:rPr>
              <a:t>평가, 향후 계획</a:t>
            </a:r>
            <a:endParaRPr lang="ko-KR" altLang="en-US" sz="2800">
              <a:solidFill>
                <a:srgbClr val="161613"/>
              </a:solidFill>
              <a:latin typeface="배달의민족 주아" charset="0"/>
              <a:ea typeface="배달의민족 주아" charset="0"/>
              <a:cs typeface="DM Sans Medium" charset="0"/>
            </a:endParaRPr>
          </a:p>
          <a:p>
            <a:pPr marL="457200" indent="-457200" algn="l">
              <a:lnSpc>
                <a:spcPts val="5550"/>
              </a:lnSpc>
              <a:buFont typeface="+mj-lt"/>
              <a:buAutoNum type="arabicPeriod"/>
            </a:pPr>
            <a:endParaRPr lang="ko-KR" altLang="en-US" sz="2800">
              <a:solidFill>
                <a:srgbClr val="161613"/>
              </a:solidFill>
              <a:latin typeface="배달의민족 주아" charset="0"/>
              <a:ea typeface="배달의민족 주아" charset="0"/>
              <a:cs typeface="DM Sans Medium" charset="0"/>
            </a:endParaRPr>
          </a:p>
        </p:txBody>
      </p:sp>
    </p:spTree>
    <p:extLst>
      <p:ext uri="{BB962C8B-B14F-4D97-AF65-F5344CB8AC3E}">
        <p14:creationId xmlns:p14="http://schemas.microsoft.com/office/powerpoint/2010/main" val="18363912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C4862590-92CE-AA34-E326-BA83BB3E69F0}"/>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1F8FBFC7-51C9-E5B3-47D7-B72BCA3F07DF}"/>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buFontTx/>
              <a:buNone/>
            </a:pPr>
            <a:r>
              <a:rPr lang="en-US" sz="2800">
                <a:solidFill>
                  <a:srgbClr val="161613"/>
                </a:solidFill>
                <a:latin typeface="배달의민족 주아" charset="0"/>
                <a:ea typeface="배달의민족 주아" charset="0"/>
                <a:cs typeface="DM Sans Medium" charset="0"/>
              </a:rPr>
              <a:t>4. </a:t>
            </a:r>
            <a:r>
              <a:rPr lang="ko-KR" altLang="en-US" sz="2800">
                <a:solidFill>
                  <a:srgbClr val="161613"/>
                </a:solidFill>
                <a:latin typeface="배달의민족 주아" charset="0"/>
                <a:ea typeface="배달의민족 주아" charset="0"/>
                <a:cs typeface="DM Sans Medium" charset="0"/>
              </a:rPr>
              <a:t>데이터</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설계</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및</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협업</a:t>
            </a:r>
            <a:endParaRPr lang="ko-KR" altLang="en-US" sz="2800">
              <a:solidFill>
                <a:srgbClr val="161613"/>
              </a:solidFill>
              <a:latin typeface="배달의민족 주아" charset="0"/>
              <a:ea typeface="배달의민족 주아" charset="0"/>
              <a:cs typeface="DM Sans Medium" charset="0"/>
            </a:endParaRPr>
          </a:p>
          <a:p>
            <a:pPr marL="0" indent="0" algn="l">
              <a:lnSpc>
                <a:spcPts val="3500"/>
              </a:lnSpc>
              <a:buFontTx/>
              <a:buNone/>
            </a:pPr>
            <a:endParaRPr lang="ko-KR" altLang="en-US" sz="2800">
              <a:solidFill>
                <a:srgbClr val="161613"/>
              </a:solidFill>
              <a:latin typeface="배달의민족 주아" charset="0"/>
              <a:ea typeface="배달의민족 주아" charset="0"/>
              <a:cs typeface="DM Sans Medium" charset="0"/>
            </a:endParaRPr>
          </a:p>
        </p:txBody>
      </p:sp>
      <p:sp>
        <p:nvSpPr>
          <p:cNvPr id="3" name="Rect 0">
            <a:extLst>
              <a:ext uri="{FF2B5EF4-FFF2-40B4-BE49-F238E27FC236}">
                <a16:creationId xmlns:a16="http://schemas.microsoft.com/office/drawing/2014/main" id="{E050DB8D-89F4-9AB8-171E-8A6026882E89}"/>
              </a:ext>
            </a:extLst>
          </p:cNvPr>
          <p:cNvSpPr>
            <a:spLocks/>
          </p:cNvSpPr>
          <p:nvPr/>
        </p:nvSpPr>
        <p:spPr>
          <a:xfrm>
            <a:off x="9357995" y="1778000"/>
            <a:ext cx="6268085" cy="283210"/>
          </a:xfrm>
          <a:prstGeom prst="rect">
            <a:avLst/>
          </a:prstGeom>
          <a:noFill/>
          <a:ln cap="flat" cmpd="sng">
            <a:prstDash/>
          </a:ln>
        </p:spPr>
        <p:txBody>
          <a:bodyPr wrap="none" lIns="0" tIns="0" rIns="0" bIns="0" numCol="1" vert="horz" anchor="t">
            <a:noAutofit/>
          </a:bodyPr>
          <a:lstStyle/>
          <a:p>
            <a:pPr marL="0" indent="0" algn="l">
              <a:lnSpc>
                <a:spcPts val="2200"/>
              </a:lnSpc>
              <a:buFontTx/>
              <a:buNone/>
            </a:pPr>
            <a:endParaRPr lang="ko-KR" altLang="en-US" sz="175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E574598C-BC1A-1273-C69D-84A4A6190A61}"/>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33A15C6B-80B2-815D-C09D-672421D797BC}"/>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11" name="Text 2">
            <a:extLst>
              <a:ext uri="{FF2B5EF4-FFF2-40B4-BE49-F238E27FC236}">
                <a16:creationId xmlns:a16="http://schemas.microsoft.com/office/drawing/2014/main" id="{8BCFA591-B1F8-8B9C-E923-8B8FC6E29B14}"/>
              </a:ext>
            </a:extLst>
          </p:cNvPr>
          <p:cNvSpPr/>
          <p:nvPr/>
        </p:nvSpPr>
        <p:spPr>
          <a:xfrm>
            <a:off x="7218045" y="4681220"/>
            <a:ext cx="6245860" cy="2178685"/>
          </a:xfrm>
          <a:prstGeom prst="rect">
            <a:avLst/>
          </a:prstGeom>
          <a:noFill/>
          <a:ln/>
        </p:spPr>
        <p:txBody>
          <a:bodyPr wrap="square" lIns="0" tIns="0" rIns="0" bIns="0" numCol="1" vert="horz" anchor="t">
            <a:noAutofit/>
          </a:bodyPr>
          <a:lstStyle/>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p:txBody>
      </p:sp>
      <p:sp>
        <p:nvSpPr>
          <p:cNvPr id="22" name="Text 2"/>
          <p:cNvSpPr>
            <a:spLocks/>
          </p:cNvSpPr>
          <p:nvPr/>
        </p:nvSpPr>
        <p:spPr>
          <a:xfrm rot="0">
            <a:off x="1949450" y="4092575"/>
            <a:ext cx="5066665" cy="2178685"/>
          </a:xfrm>
          <a:prstGeom prst="rect"/>
          <a:noFill/>
          <a:ln cap="flat" cmpd="sng">
            <a:prstDash/>
          </a:ln>
        </p:spPr>
        <p:txBody>
          <a:bodyPr wrap="square" lIns="0" tIns="0" rIns="0" bIns="0" numCol="1" vert="horz" anchor="t">
            <a:noAutofit/>
          </a:bodyPr>
          <a:lstStyle/>
          <a:p>
            <a:pPr marL="0" indent="0">
              <a:buFont typeface="Inter"/>
              <a:buChar char="•"/>
            </a:pPr>
            <a:r>
              <a:rPr lang="en-US" altLang="ko-KR" sz="2200">
                <a:latin typeface="배달의민족 주아" charset="0"/>
                <a:ea typeface="배달의민족 주아" charset="0"/>
              </a:rPr>
              <a:t> </a:t>
            </a:r>
            <a:r>
              <a:rPr lang="ko-KR" sz="2200">
                <a:latin typeface="배달의민족 주아" charset="0"/>
                <a:ea typeface="배달의민족 주아" charset="0"/>
              </a:rPr>
              <a:t>(정규화) - 시험 유형으로 구분</a:t>
            </a:r>
            <a:endParaRPr lang="ko-KR" altLang="en-US" sz="2200">
              <a:latin typeface="배달의민족 주아" charset="0"/>
              <a:ea typeface="배달의민족 주아" charset="0"/>
            </a:endParaRPr>
          </a:p>
          <a:p>
            <a:pPr marL="0" indent="0">
              <a:buFont typeface="Inter"/>
              <a:buChar char="•"/>
            </a:pPr>
            <a:endParaRPr lang="ko-KR" altLang="en-US" sz="1200">
              <a:solidFill>
                <a:srgbClr val="000000"/>
              </a:solidFill>
              <a:latin typeface="배달의민족 주아" charset="0"/>
              <a:ea typeface="배달의민족 주아" charset="0"/>
            </a:endParaRPr>
          </a:p>
          <a:p>
            <a:pPr marL="0" indent="0">
              <a:buFont typeface="Inter"/>
              <a:buChar char="•"/>
            </a:pPr>
            <a:r>
              <a:rPr lang="ko-KR" sz="18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장점</a:t>
            </a:r>
            <a:endParaRPr lang="ko-KR" altLang="en-US" sz="1800">
              <a:solidFill>
                <a:srgbClr val="000000"/>
              </a:solidFill>
              <a:latin typeface="배달의민족 주아" charset="0"/>
              <a:ea typeface="배달의민족 주아" charset="0"/>
            </a:endParaRPr>
          </a:p>
          <a:p>
            <a:pPr marL="0" indent="0">
              <a:buFontTx/>
              <a:buNone/>
            </a:pPr>
            <a:r>
              <a:rPr lang="ko-KR" sz="1600">
                <a:solidFill>
                  <a:srgbClr val="000000"/>
                </a:solidFill>
                <a:latin typeface="배달의민족 주아" charset="0"/>
                <a:ea typeface="배달의민족 주아" charset="0"/>
              </a:rPr>
              <a:t> </a:t>
            </a:r>
            <a:r>
              <a:rPr lang="ko-KR" sz="1800">
                <a:solidFill>
                  <a:srgbClr val="000000"/>
                </a:solidFill>
                <a:latin typeface="배달의민족 주아" charset="0"/>
                <a:ea typeface="배달의민족 주아" charset="0"/>
              </a:rPr>
              <a:t>- </a:t>
            </a:r>
            <a:r>
              <a:rPr lang="ko-KR" sz="1800">
                <a:solidFill>
                  <a:srgbClr val="000000"/>
                </a:solidFill>
                <a:latin typeface="배달의민족 주아" charset="0"/>
                <a:ea typeface="배달의민족 주아" charset="0"/>
              </a:rPr>
              <a:t>NULL 최소화 </a:t>
            </a:r>
            <a:r>
              <a:rPr lang="en-US" altLang="ko-KR" sz="1800">
                <a:solidFill>
                  <a:srgbClr val="000000"/>
                </a:solidFill>
                <a:latin typeface="배달의민족 주아" charset="0"/>
                <a:ea typeface="배달의민족 주아" charset="0"/>
              </a:rPr>
              <a:t>(</a:t>
            </a:r>
            <a:r>
              <a:rPr lang="ko-KR" altLang="en-US" sz="1800">
                <a:latin typeface="배달의민족 주아" charset="0"/>
                <a:ea typeface="배달의민족 주아" charset="0"/>
              </a:rPr>
              <a:t>필기</a:t>
            </a:r>
            <a:r>
              <a:rPr lang="en-US" altLang="ko-KR" sz="1800">
                <a:latin typeface="배달의민족 주아" charset="0"/>
                <a:ea typeface="배달의민족 주아" charset="0"/>
              </a:rPr>
              <a:t>/</a:t>
            </a:r>
            <a:r>
              <a:rPr lang="ko-KR" sz="1800">
                <a:latin typeface="배달의민족 주아" charset="0"/>
                <a:ea typeface="배달의민족 주아" charset="0"/>
              </a:rPr>
              <a:t>실기 각각 레코드 생성) </a:t>
            </a:r>
            <a:r>
              <a:rPr lang="ko-KR" sz="1800">
                <a:solidFill>
                  <a:srgbClr val="000000"/>
                </a:solidFill>
                <a:latin typeface="배달의민족 주아" charset="0"/>
                <a:ea typeface="배달의민족 주아" charset="0"/>
              </a:rPr>
              <a:t> </a:t>
            </a:r>
            <a:endParaRPr lang="ko-KR" altLang="en-US" sz="1800">
              <a:solidFill>
                <a:srgbClr val="000000"/>
              </a:solidFill>
              <a:latin typeface="배달의민족 주아" charset="0"/>
              <a:ea typeface="배달의민족 주아" charset="0"/>
            </a:endParaRPr>
          </a:p>
          <a:p>
            <a:pPr marL="0" indent="0">
              <a:buFontTx/>
              <a:buNone/>
            </a:pPr>
            <a:r>
              <a:rPr lang="ko-KR" sz="1800">
                <a:solidFill>
                  <a:srgbClr val="000000"/>
                </a:solidFill>
                <a:latin typeface="배달의민족 주아" charset="0"/>
                <a:ea typeface="배달의민족 주아" charset="0"/>
              </a:rPr>
              <a:t> - </a:t>
            </a:r>
            <a:r>
              <a:rPr lang="ko-KR" sz="1800">
                <a:solidFill>
                  <a:srgbClr val="000000"/>
                </a:solidFill>
                <a:latin typeface="배달의민족 주아" charset="0"/>
                <a:ea typeface="배달의민족 주아" charset="0"/>
              </a:rPr>
              <a:t>데이터 무결성 유지</a:t>
            </a:r>
            <a:endParaRPr lang="ko-KR" altLang="en-US" sz="1800">
              <a:solidFill>
                <a:srgbClr val="000000"/>
              </a:solidFill>
              <a:latin typeface="배달의민족 주아" charset="0"/>
              <a:ea typeface="배달의민족 주아" charset="0"/>
            </a:endParaRPr>
          </a:p>
          <a:p>
            <a:pPr marL="0" indent="0">
              <a:buFontTx/>
              <a:buNone/>
            </a:pPr>
            <a:r>
              <a:rPr lang="ko-KR" sz="1800">
                <a:solidFill>
                  <a:srgbClr val="000000"/>
                </a:solidFill>
                <a:latin typeface="배달의민족 주아" charset="0"/>
                <a:ea typeface="배달의민족 주아" charset="0"/>
              </a:rPr>
              <a:t> - </a:t>
            </a:r>
            <a:r>
              <a:rPr lang="ko-KR" sz="1800">
                <a:solidFill>
                  <a:srgbClr val="000000"/>
                </a:solidFill>
                <a:latin typeface="배달의민족 주아" charset="0"/>
                <a:ea typeface="배달의민족 주아" charset="0"/>
              </a:rPr>
              <a:t>시험 유형 추가 </a:t>
            </a:r>
            <a:r>
              <a:rPr lang="ko-KR" altLang="en-US" sz="1800">
                <a:solidFill>
                  <a:srgbClr val="000000"/>
                </a:solidFill>
                <a:latin typeface="배달의민족 주아" charset="0"/>
                <a:ea typeface="배달의민족 주아" charset="0"/>
              </a:rPr>
              <a:t>시 유연함 </a:t>
            </a:r>
            <a:r>
              <a:rPr lang="en-US" altLang="ko-KR" sz="1800">
                <a:solidFill>
                  <a:srgbClr val="000000"/>
                </a:solidFill>
                <a:latin typeface="배달의민족 주아" charset="0"/>
                <a:ea typeface="배달의민족 주아" charset="0"/>
              </a:rPr>
              <a:t>(</a:t>
            </a:r>
            <a:r>
              <a:rPr lang="ko-KR" altLang="en-US" sz="1800">
                <a:solidFill>
                  <a:srgbClr val="000000"/>
                </a:solidFill>
                <a:latin typeface="배달의민족 주아" charset="0"/>
                <a:ea typeface="배달의민족 주아" charset="0"/>
              </a:rPr>
              <a:t>새로운 유형 추가 용이</a:t>
            </a:r>
            <a:r>
              <a:rPr lang="en-US" altLang="ko-KR" sz="1800">
                <a:solidFill>
                  <a:srgbClr val="000000"/>
                </a:solidFill>
                <a:latin typeface="배달의민족 주아" charset="0"/>
                <a:ea typeface="배달의민족 주아" charset="0"/>
              </a:rPr>
              <a:t>)</a:t>
            </a:r>
            <a:r>
              <a:rPr lang="ko-KR" altLang="en-US" sz="1800">
                <a:solidFill>
                  <a:srgbClr val="000000"/>
                </a:solidFill>
                <a:latin typeface="배달의민족 주아" charset="0"/>
                <a:ea typeface="배달의민족 주아" charset="0"/>
              </a:rPr>
              <a:t> </a:t>
            </a:r>
            <a:endParaRPr lang="ko-KR" altLang="en-US" sz="1800">
              <a:solidFill>
                <a:srgbClr val="000000"/>
              </a:solidFill>
              <a:latin typeface="배달의민족 주아" charset="0"/>
              <a:ea typeface="배달의민족 주아" charset="0"/>
            </a:endParaRPr>
          </a:p>
          <a:p>
            <a:pPr marL="0" indent="0">
              <a:buFont typeface="Inter"/>
              <a:buChar char="•"/>
            </a:pPr>
            <a:endParaRPr lang="ko-KR" altLang="en-US" sz="1200">
              <a:solidFill>
                <a:srgbClr val="000000"/>
              </a:solidFill>
              <a:latin typeface="배달의민족 주아" charset="0"/>
              <a:ea typeface="배달의민족 주아" charset="0"/>
            </a:endParaRPr>
          </a:p>
          <a:p>
            <a:pPr marL="0" indent="0">
              <a:buFont typeface="Inter"/>
              <a:buChar char="•"/>
            </a:pPr>
            <a:r>
              <a:rPr lang="ko-KR" altLang="en-US"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단점</a:t>
            </a:r>
            <a:endParaRPr lang="ko-KR" altLang="en-US" sz="2000">
              <a:solidFill>
                <a:srgbClr val="000000"/>
              </a:solidFill>
              <a:latin typeface="배달의민족 주아" charset="0"/>
              <a:ea typeface="배달의민족 주아" charset="0"/>
            </a:endParaRPr>
          </a:p>
          <a:p>
            <a:pPr marL="0" indent="0">
              <a:buFontTx/>
              <a:buNone/>
            </a:pPr>
            <a:r>
              <a:rPr lang="ko-KR" altLang="en-US" sz="1800">
                <a:solidFill>
                  <a:srgbClr val="000000"/>
                </a:solidFill>
                <a:latin typeface="배달의민족 주아" charset="0"/>
                <a:ea typeface="배달의민족 주아" charset="0"/>
              </a:rPr>
              <a:t> - </a:t>
            </a:r>
            <a:r>
              <a:rPr lang="ko-KR" altLang="en-US" sz="1800">
                <a:solidFill>
                  <a:srgbClr val="000000"/>
                </a:solidFill>
                <a:latin typeface="배달의민족 주아" charset="0"/>
                <a:ea typeface="배달의민족 주아" charset="0"/>
              </a:rPr>
              <a:t>수강생 </a:t>
            </a:r>
            <a:r>
              <a:rPr lang="ko-KR" sz="1800">
                <a:solidFill>
                  <a:srgbClr val="000000"/>
                </a:solidFill>
                <a:latin typeface="배달의민족 주아" charset="0"/>
                <a:ea typeface="배달의민족 주아" charset="0"/>
              </a:rPr>
              <a:t>성적 조회 </a:t>
            </a:r>
            <a:r>
              <a:rPr lang="ko-KR" altLang="en-US" sz="1800">
                <a:solidFill>
                  <a:srgbClr val="000000"/>
                </a:solidFill>
                <a:latin typeface="배달의민족 주아" charset="0"/>
                <a:ea typeface="배달의민족 주아" charset="0"/>
              </a:rPr>
              <a:t>시 여러 행을 조회해야 함</a:t>
            </a:r>
            <a:endParaRPr lang="ko-KR" altLang="en-US" sz="1800">
              <a:solidFill>
                <a:srgbClr val="000000"/>
              </a:solidFill>
              <a:latin typeface="배달의민족 주아" charset="0"/>
              <a:ea typeface="배달의민족 주아" charset="0"/>
            </a:endParaRPr>
          </a:p>
          <a:p>
            <a:pPr marL="0" indent="0">
              <a:buFontTx/>
              <a:buNone/>
            </a:pPr>
            <a:r>
              <a:rPr lang="en-US" altLang="ko-KR" sz="1800">
                <a:solidFill>
                  <a:srgbClr val="000000"/>
                </a:solidFill>
                <a:latin typeface="배달의민족 주아" charset="0"/>
                <a:ea typeface="배달의민족 주아" charset="0"/>
              </a:rPr>
              <a:t> - </a:t>
            </a:r>
            <a:r>
              <a:rPr lang="en-US" altLang="ko-KR" sz="1800">
                <a:solidFill>
                  <a:srgbClr val="000000"/>
                </a:solidFill>
                <a:latin typeface="배달의민족 주아" charset="0"/>
                <a:ea typeface="배달의민족 주아" charset="0"/>
              </a:rPr>
              <a:t>JOIN</a:t>
            </a:r>
            <a:r>
              <a:rPr lang="ko-KR" altLang="en-US" sz="1800">
                <a:solidFill>
                  <a:srgbClr val="000000"/>
                </a:solidFill>
                <a:latin typeface="배달의민족 주아" charset="0"/>
                <a:ea typeface="배달의민족 주아" charset="0"/>
              </a:rPr>
              <a:t> 또는 다중 행 처리 필요 </a:t>
            </a:r>
            <a:endParaRPr lang="ko-KR" altLang="en-US" sz="1800">
              <a:solidFill>
                <a:srgbClr val="000000"/>
              </a:solidFill>
              <a:latin typeface="배달의민족 주아" charset="0"/>
              <a:ea typeface="배달의민족 주아" charset="0"/>
            </a:endParaRPr>
          </a:p>
          <a:p>
            <a:pPr marL="0" indent="0">
              <a:buFont typeface="Inter"/>
              <a:buChar char="•"/>
            </a:pPr>
            <a:endParaRPr lang="ko-KR" altLang="en-US">
              <a:latin typeface="배달의민족 주아" charset="0"/>
              <a:ea typeface="배달의민족 주아" charset="0"/>
              <a:cs typeface="Calibri" charset="0"/>
            </a:endParaRPr>
          </a:p>
          <a:p>
            <a:pPr marL="0" indent="0">
              <a:buFont typeface="Inter"/>
              <a:buChar char="•"/>
            </a:pPr>
            <a:endParaRPr lang="ko-KR" altLang="en-US" sz="1200">
              <a:latin typeface="배달의민족 주아" charset="0"/>
              <a:ea typeface="배달의민족 주아" charset="0"/>
            </a:endParaRPr>
          </a:p>
          <a:p>
            <a:pPr marL="0" indent="0">
              <a:buClr>
                <a:srgbClr val="000000"/>
              </a:buClr>
              <a:buFont typeface="Inter"/>
              <a:buChar char="•"/>
            </a:pPr>
            <a:endParaRPr lang="ko-KR" altLang="en-US" sz="1200">
              <a:solidFill>
                <a:srgbClr val="000000"/>
              </a:solidFill>
              <a:latin typeface="배달의민족 주아" charset="0"/>
              <a:ea typeface="배달의민족 주아" charset="0"/>
              <a:cs typeface="Calibri" charset="0"/>
            </a:endParaRPr>
          </a:p>
          <a:p>
            <a:pPr marL="342900" indent="-342900">
              <a:lnSpc>
                <a:spcPts val="2850"/>
              </a:lnSpc>
              <a:buClr>
                <a:srgbClr val="000000"/>
              </a:buClr>
              <a:buFont typeface="Inter"/>
              <a:buChar char="•"/>
            </a:pPr>
            <a:endParaRPr lang="ko-KR" altLang="en-US">
              <a:solidFill>
                <a:srgbClr val="000000"/>
              </a:solidFill>
              <a:latin typeface="배달의민족 주아" charset="0"/>
              <a:ea typeface="배달의민족 주아" charset="0"/>
              <a:cs typeface="Calibri" charset="0"/>
            </a:endParaRPr>
          </a:p>
          <a:p>
            <a:pPr marL="342900" indent="-342900">
              <a:lnSpc>
                <a:spcPts val="2850"/>
              </a:lnSpc>
              <a:buClr>
                <a:srgbClr val="161613"/>
              </a:buClr>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Clr>
                <a:srgbClr val="161613"/>
              </a:buClr>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Clr>
                <a:srgbClr val="161613"/>
              </a:buClr>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Clr>
                <a:srgbClr val="161613"/>
              </a:buClr>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Clr>
                <a:srgbClr val="161613"/>
              </a:buClr>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Clr>
                <a:srgbClr val="161613"/>
              </a:buClr>
              <a:buFont typeface="Inter"/>
              <a:buChar char="•"/>
            </a:pPr>
            <a:endParaRPr lang="ko-KR" altLang="en-US" sz="1400">
              <a:solidFill>
                <a:srgbClr val="161613"/>
              </a:solidFill>
              <a:latin typeface="배달의민족 주아" charset="0"/>
              <a:ea typeface="배달의민족 주아" charset="0"/>
              <a:cs typeface="Inter" charset="0"/>
            </a:endParaRPr>
          </a:p>
        </p:txBody>
      </p:sp>
      <p:sp>
        <p:nvSpPr>
          <p:cNvPr id="8" name="Rect 0">
            <a:extLst>
              <a:ext uri="{FF2B5EF4-FFF2-40B4-BE49-F238E27FC236}">
                <a16:creationId xmlns:a16="http://schemas.microsoft.com/office/drawing/2014/main" id="{046FB784-A0DE-EC19-53C8-C80A21EF69A8}"/>
              </a:ext>
            </a:extLst>
          </p:cNvPr>
          <p:cNvSpPr>
            <a:spLocks/>
          </p:cNvSpPr>
          <p:nvPr/>
        </p:nvSpPr>
        <p:spPr>
          <a:xfrm>
            <a:off x="3951605" y="45021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시험 ERD</a:t>
            </a:r>
            <a:endParaRPr lang="ko-KR" altLang="en-US" sz="1600">
              <a:solidFill>
                <a:srgbClr val="161613"/>
              </a:solidFill>
              <a:latin typeface="배달의민족 주아" charset="0"/>
              <a:ea typeface="배달의민족 주아" charset="0"/>
            </a:endParaRPr>
          </a:p>
        </p:txBody>
      </p:sp>
      <p:pic>
        <p:nvPicPr>
          <p:cNvPr id="13" name="그림 12" descr="텍스트, 스크린샷, 폰트, 번호이(가) 표시된 사진  AI 생성 콘텐츠는 정확하지 않을 수 있습니다.">
            <a:extLst>
              <a:ext uri="{FF2B5EF4-FFF2-40B4-BE49-F238E27FC236}">
                <a16:creationId xmlns:a16="http://schemas.microsoft.com/office/drawing/2014/main" id="{E714978B-4933-247A-512E-3364F68CF514}"/>
              </a:ext>
            </a:extLst>
          </p:cNvPr>
          <p:cNvPicPr>
            <a:picLocks noChangeAspect="1"/>
          </p:cNvPicPr>
          <p:nvPr/>
        </p:nvPicPr>
        <p:blipFill>
          <a:blip r:embed="rId3"/>
          <a:stretch>
            <a:fillRect/>
          </a:stretch>
        </p:blipFill>
        <p:spPr>
          <a:xfrm>
            <a:off x="1875155" y="1410335"/>
            <a:ext cx="4526915" cy="2174240"/>
          </a:xfrm>
          <a:prstGeom prst="rect">
            <a:avLst/>
          </a:prstGeom>
        </p:spPr>
      </p:pic>
      <p:pic>
        <p:nvPicPr>
          <p:cNvPr id="14" name="그림 13" descr="텍스트, 스크린샷, 폰트, 번호이(가) 표시된 사진  AI 생성 콘텐츠는 정확하지 않을 수 있습니다.">
            <a:extLst>
              <a:ext uri="{FF2B5EF4-FFF2-40B4-BE49-F238E27FC236}">
                <a16:creationId xmlns:a16="http://schemas.microsoft.com/office/drawing/2014/main" id="{D9BE1BA9-A77F-2169-C437-C172FA49212D}"/>
              </a:ext>
            </a:extLst>
          </p:cNvPr>
          <p:cNvPicPr>
            <a:picLocks noChangeAspect="1"/>
          </p:cNvPicPr>
          <p:nvPr/>
        </p:nvPicPr>
        <p:blipFill>
          <a:blip r:embed="rId4"/>
          <a:stretch>
            <a:fillRect/>
          </a:stretch>
        </p:blipFill>
        <p:spPr>
          <a:xfrm>
            <a:off x="7456805" y="1406525"/>
            <a:ext cx="5027930" cy="2146935"/>
          </a:xfrm>
          <a:prstGeom prst="rect">
            <a:avLst/>
          </a:prstGeom>
        </p:spPr>
      </p:pic>
      <p:sp>
        <p:nvSpPr>
          <p:cNvPr id="16" name="TextBox 15">
            <a:extLst>
              <a:ext uri="{FF2B5EF4-FFF2-40B4-BE49-F238E27FC236}">
                <a16:creationId xmlns:a16="http://schemas.microsoft.com/office/drawing/2014/main" id="{42521E16-E62C-E5CE-C8A0-8EEE96072BD1}"/>
              </a:ext>
            </a:extLst>
          </p:cNvPr>
          <p:cNvSpPr txBox="1"/>
          <p:nvPr/>
        </p:nvSpPr>
        <p:spPr>
          <a:xfrm>
            <a:off x="6167120" y="1409065"/>
            <a:ext cx="1391285" cy="368935"/>
          </a:xfrm>
          <a:prstGeom prst="rect">
            <a:avLst/>
          </a:prstGeom>
          <a:noFill/>
        </p:spPr>
        <p:txBody>
          <a:bodyPr wrap="square" lIns="91440" tIns="45720" rIns="91440" bIns="45720" numCol="1" vert="horz" anchor="t">
            <a:spAutoFit/>
          </a:bodyPr>
          <a:lstStyle/>
          <a:p>
            <a:pPr marL="0" indent="0">
              <a:buFontTx/>
              <a:buNone/>
            </a:pPr>
            <a:r>
              <a:rPr lang="ko-KR" altLang="en-US">
                <a:latin typeface="배달의민족 주아" charset="0"/>
                <a:ea typeface="배달의민족 주아" charset="0"/>
                <a:cs typeface="Calibri" charset="0"/>
              </a:rPr>
              <a:t>1</a:t>
            </a:r>
            <a:endParaRPr lang="ko-KR" altLang="en-US">
              <a:latin typeface="배달의민족 주아" charset="0"/>
              <a:ea typeface="배달의민족 주아" charset="0"/>
              <a:cs typeface="Calibri" charset="0"/>
            </a:endParaRPr>
          </a:p>
        </p:txBody>
      </p:sp>
      <p:sp>
        <p:nvSpPr>
          <p:cNvPr id="18" name="TextBox 17">
            <a:extLst>
              <a:ext uri="{FF2B5EF4-FFF2-40B4-BE49-F238E27FC236}">
                <a16:creationId xmlns:a16="http://schemas.microsoft.com/office/drawing/2014/main" id="{ED4A25E7-3844-62D4-B02C-1937F2A605E6}"/>
              </a:ext>
            </a:extLst>
          </p:cNvPr>
          <p:cNvSpPr txBox="1"/>
          <p:nvPr/>
        </p:nvSpPr>
        <p:spPr>
          <a:xfrm>
            <a:off x="12169140" y="1409065"/>
            <a:ext cx="816610" cy="368935"/>
          </a:xfrm>
          <a:prstGeom prst="rect">
            <a:avLst/>
          </a:prstGeom>
          <a:noFill/>
        </p:spPr>
        <p:txBody>
          <a:bodyPr wrap="square" lIns="91440" tIns="45720" rIns="91440" bIns="45720" numCol="1" vert="horz" anchor="t">
            <a:spAutoFit/>
          </a:bodyPr>
          <a:lstStyle/>
          <a:p>
            <a:pPr marL="0" indent="0">
              <a:buFontTx/>
              <a:buNone/>
            </a:pPr>
            <a:r>
              <a:rPr lang="ko-KR" altLang="en-US">
                <a:latin typeface="배달의민족 주아" charset="0"/>
                <a:ea typeface="배달의민족 주아" charset="0"/>
                <a:cs typeface="Calibri" charset="0"/>
              </a:rPr>
              <a:t>2</a:t>
            </a:r>
            <a:endParaRPr lang="ko-KR" altLang="en-US">
              <a:latin typeface="배달의민족 주아" charset="0"/>
              <a:ea typeface="배달의민족 주아" charset="0"/>
              <a:cs typeface="Calibri" charset="0"/>
            </a:endParaRPr>
          </a:p>
        </p:txBody>
      </p:sp>
      <p:sp>
        <p:nvSpPr>
          <p:cNvPr id="19" name="TextBox 18"/>
          <p:cNvSpPr txBox="1">
            <a:spLocks/>
          </p:cNvSpPr>
          <p:nvPr/>
        </p:nvSpPr>
        <p:spPr>
          <a:xfrm rot="0">
            <a:off x="7509510" y="4053840"/>
            <a:ext cx="5208905" cy="3352800"/>
          </a:xfrm>
          <a:prstGeom prst="rect"/>
          <a:noFill/>
        </p:spPr>
        <p:txBody>
          <a:bodyPr wrap="square" lIns="91440" tIns="45720" rIns="91440" bIns="45720" numCol="1" vert="horz" anchor="t">
            <a:spAutoFit/>
          </a:bodyPr>
          <a:lstStyle/>
          <a:p>
            <a:pPr marL="228600" indent="-228600" rtl="0">
              <a:buFont typeface="Arial"/>
              <a:buChar char="•"/>
            </a:pPr>
            <a:r>
              <a:rPr lang="en-US" sz="2200">
                <a:latin typeface="배달의민족 주아" charset="0"/>
                <a:ea typeface="배달의민족 주아" charset="0"/>
                <a:cs typeface="Arial" charset="0"/>
              </a:rPr>
              <a:t>(</a:t>
            </a:r>
            <a:r>
              <a:rPr lang="ko-KR" sz="2200">
                <a:latin typeface="배달의민족 주아" charset="0"/>
                <a:ea typeface="배달의민족 주아" charset="0"/>
                <a:cs typeface="Arial" charset="0"/>
              </a:rPr>
              <a:t>반정규화</a:t>
            </a:r>
            <a:r>
              <a:rPr lang="en-US" sz="2200">
                <a:latin typeface="배달의민족 주아" charset="0"/>
                <a:ea typeface="배달의민족 주아" charset="0"/>
                <a:cs typeface="Arial" charset="0"/>
              </a:rPr>
              <a:t>)</a:t>
            </a:r>
            <a:r>
              <a:rPr lang="ko-KR" sz="2200">
                <a:latin typeface="배달의민족 주아" charset="0"/>
                <a:ea typeface="배달의민족 주아" charset="0"/>
                <a:cs typeface="Arial" charset="0"/>
              </a:rPr>
              <a:t> - 필기</a:t>
            </a:r>
            <a:r>
              <a:rPr lang="en-US" sz="2200">
                <a:latin typeface="배달의민족 주아" charset="0"/>
                <a:ea typeface="배달의민족 주아" charset="0"/>
                <a:cs typeface="Arial" charset="0"/>
              </a:rPr>
              <a:t>/</a:t>
            </a:r>
            <a:r>
              <a:rPr lang="ko-KR" sz="2200">
                <a:latin typeface="배달의민족 주아" charset="0"/>
                <a:ea typeface="배달의민족 주아" charset="0"/>
                <a:cs typeface="Arial" charset="0"/>
              </a:rPr>
              <a:t>실기 컬럼 분리</a:t>
            </a:r>
            <a:r>
              <a:rPr lang="ko-KR" sz="2200">
                <a:latin typeface="배달의민족 주아" charset="0"/>
                <a:ea typeface="배달의민족 주아" charset="0"/>
                <a:cs typeface="Arial" charset="0"/>
              </a:rPr>
              <a:t>​</a:t>
            </a:r>
            <a:endParaRPr lang="ko-KR" altLang="en-US" sz="2200">
              <a:latin typeface="배달의민족 주아" charset="0"/>
              <a:ea typeface="배달의민족 주아" charset="0"/>
              <a:cs typeface="Arial" charset="0"/>
            </a:endParaRPr>
          </a:p>
          <a:p>
            <a:pPr marL="228600" indent="-228600" rtl="0">
              <a:buFont typeface="Arial"/>
              <a:buChar char="•"/>
            </a:pPr>
            <a:endParaRPr lang="ko-KR" altLang="en-US" sz="1200">
              <a:latin typeface="배달의민족 주아" charset="0"/>
              <a:ea typeface="배달의민족 주아" charset="0"/>
              <a:cs typeface="Arial" charset="0"/>
            </a:endParaRPr>
          </a:p>
          <a:p>
            <a:pPr marL="228600" indent="-228600" rtl="0">
              <a:buFont typeface="Arial"/>
              <a:buChar char="•"/>
            </a:pPr>
            <a:r>
              <a:rPr lang="ko-KR" sz="2000">
                <a:latin typeface="배달의민족 주아" charset="0"/>
                <a:ea typeface="배달의민족 주아" charset="0"/>
                <a:cs typeface="Arial" charset="0"/>
              </a:rPr>
              <a:t>장점</a:t>
            </a:r>
            <a:r>
              <a:rPr lang="ko-KR" sz="2000">
                <a:latin typeface="배달의민족 주아" charset="0"/>
                <a:ea typeface="배달의민족 주아" charset="0"/>
                <a:cs typeface="Arial" charset="0"/>
              </a:rPr>
              <a:t>​</a:t>
            </a:r>
            <a:endParaRPr lang="ko-KR" altLang="en-US" sz="2000">
              <a:latin typeface="배달의민족 주아" charset="0"/>
              <a:ea typeface="배달의민족 주아" charset="0"/>
              <a:cs typeface="Arial" charset="0"/>
            </a:endParaRPr>
          </a:p>
          <a:p>
            <a:pPr marL="228600" indent="-228600" rtl="0">
              <a:buFontTx/>
              <a:buNone/>
            </a:pPr>
            <a:r>
              <a:rPr lang="ko-KR" sz="1200">
                <a:latin typeface="배달의민족 주아" charset="0"/>
                <a:ea typeface="배달의민족 주아" charset="0"/>
                <a:cs typeface="Arial" charset="0"/>
              </a:rPr>
              <a:t> </a:t>
            </a:r>
            <a:r>
              <a:rPr lang="ko-KR" sz="1800">
                <a:latin typeface="배달의민족 주아" charset="0"/>
                <a:ea typeface="배달의민족 주아" charset="0"/>
                <a:cs typeface="Arial" charset="0"/>
              </a:rPr>
              <a:t>- </a:t>
            </a:r>
            <a:r>
              <a:rPr lang="ko-KR" sz="1800">
                <a:latin typeface="배달의민족 주아" charset="0"/>
                <a:ea typeface="배달의민족 주아" charset="0"/>
                <a:cs typeface="Arial" charset="0"/>
              </a:rPr>
              <a:t>조회 성능 향상 </a:t>
            </a:r>
            <a:r>
              <a:rPr lang="en-US" sz="1800">
                <a:latin typeface="배달의민족 주아" charset="0"/>
                <a:ea typeface="배달의민족 주아" charset="0"/>
                <a:cs typeface="Arial" charset="0"/>
              </a:rPr>
              <a:t>(</a:t>
            </a:r>
            <a:r>
              <a:rPr lang="ko-KR" sz="1800">
                <a:latin typeface="배달의민족 주아" charset="0"/>
                <a:ea typeface="배달의민족 주아" charset="0"/>
                <a:cs typeface="Arial" charset="0"/>
              </a:rPr>
              <a:t>한 행에서 필기+실기 동시 조회</a:t>
            </a:r>
            <a:r>
              <a:rPr lang="en-US" sz="1800">
                <a:latin typeface="배달의민족 주아" charset="0"/>
                <a:ea typeface="배달의민족 주아" charset="0"/>
                <a:cs typeface="Arial" charset="0"/>
              </a:rPr>
              <a:t>)</a:t>
            </a:r>
            <a:r>
              <a:rPr lang="ko-KR" sz="1800">
                <a:latin typeface="배달의민족 주아" charset="0"/>
                <a:ea typeface="배달의민족 주아" charset="0"/>
                <a:cs typeface="Arial" charset="0"/>
              </a:rPr>
              <a:t> </a:t>
            </a:r>
            <a:r>
              <a:rPr lang="ko-KR" sz="1800">
                <a:latin typeface="배달의민족 주아" charset="0"/>
                <a:ea typeface="배달의민족 주아" charset="0"/>
                <a:cs typeface="Arial" charset="0"/>
              </a:rPr>
              <a:t>​</a:t>
            </a:r>
            <a:endParaRPr lang="ko-KR" altLang="en-US" sz="1800">
              <a:latin typeface="배달의민족 주아" charset="0"/>
              <a:ea typeface="배달의민족 주아" charset="0"/>
              <a:cs typeface="Arial" charset="0"/>
            </a:endParaRPr>
          </a:p>
          <a:p>
            <a:pPr marL="228600" indent="-228600" rtl="0">
              <a:buFontTx/>
              <a:buNone/>
            </a:pPr>
            <a:r>
              <a:rPr lang="ko-KR" sz="1800">
                <a:latin typeface="배달의민족 주아" charset="0"/>
                <a:ea typeface="배달의민족 주아" charset="0"/>
                <a:cs typeface="Arial" charset="0"/>
              </a:rPr>
              <a:t> - </a:t>
            </a:r>
            <a:r>
              <a:rPr lang="ko-KR" sz="1800">
                <a:latin typeface="배달의민족 주아" charset="0"/>
                <a:ea typeface="배달의민족 주아" charset="0"/>
                <a:cs typeface="Arial" charset="0"/>
              </a:rPr>
              <a:t>쿼리 단순화</a:t>
            </a:r>
            <a:r>
              <a:rPr lang="ko-KR" sz="1800">
                <a:latin typeface="배달의민족 주아" charset="0"/>
                <a:ea typeface="배달의민족 주아" charset="0"/>
                <a:cs typeface="Arial" charset="0"/>
              </a:rPr>
              <a:t>​</a:t>
            </a:r>
            <a:endParaRPr lang="ko-KR" altLang="en-US" sz="1800">
              <a:latin typeface="배달의민족 주아" charset="0"/>
              <a:ea typeface="배달의민족 주아" charset="0"/>
              <a:cs typeface="Arial" charset="0"/>
            </a:endParaRPr>
          </a:p>
          <a:p>
            <a:pPr marL="228600" indent="-228600" rtl="0">
              <a:buFontTx/>
              <a:buNone/>
            </a:pPr>
            <a:r>
              <a:rPr lang="ko-KR" sz="1800">
                <a:latin typeface="배달의민족 주아" charset="0"/>
                <a:ea typeface="배달의민족 주아" charset="0"/>
                <a:cs typeface="Arial" charset="0"/>
              </a:rPr>
              <a:t>- </a:t>
            </a:r>
            <a:r>
              <a:rPr lang="ko-KR" sz="1800">
                <a:latin typeface="배달의민족 주아" charset="0"/>
                <a:ea typeface="배달의민족 주아" charset="0"/>
                <a:cs typeface="Arial" charset="0"/>
              </a:rPr>
              <a:t>수강생별 성적표 출력 시 효율적 </a:t>
            </a:r>
            <a:r>
              <a:rPr lang="ko-KR" sz="1800">
                <a:latin typeface="배달의민족 주아" charset="0"/>
                <a:ea typeface="배달의민족 주아" charset="0"/>
                <a:cs typeface="Arial" charset="0"/>
              </a:rPr>
              <a:t>​</a:t>
            </a:r>
            <a:endParaRPr lang="ko-KR" altLang="en-US" sz="1800">
              <a:latin typeface="배달의민족 주아" charset="0"/>
              <a:ea typeface="배달의민족 주아" charset="0"/>
              <a:cs typeface="Arial" charset="0"/>
            </a:endParaRPr>
          </a:p>
          <a:p>
            <a:pPr marL="228600" indent="-228600" rtl="0">
              <a:buFont typeface="Arial"/>
              <a:buChar char="•"/>
            </a:pPr>
            <a:endParaRPr lang="ko-KR" altLang="en-US" sz="1200">
              <a:latin typeface="배달의민족 주아" charset="0"/>
              <a:ea typeface="배달의민족 주아" charset="0"/>
              <a:cs typeface="Arial" charset="0"/>
            </a:endParaRPr>
          </a:p>
          <a:p>
            <a:pPr marL="228600" indent="-228600" rtl="0">
              <a:buFont typeface="Arial"/>
              <a:buChar char="•"/>
            </a:pPr>
            <a:r>
              <a:rPr lang="ko-KR" sz="2000">
                <a:latin typeface="배달의민족 주아" charset="0"/>
                <a:ea typeface="배달의민족 주아" charset="0"/>
                <a:cs typeface="Arial" charset="0"/>
              </a:rPr>
              <a:t>단점</a:t>
            </a:r>
            <a:r>
              <a:rPr lang="ko-KR" sz="2000">
                <a:latin typeface="배달의민족 주아" charset="0"/>
                <a:ea typeface="배달의민족 주아" charset="0"/>
                <a:cs typeface="Arial" charset="0"/>
              </a:rPr>
              <a:t>​</a:t>
            </a:r>
            <a:endParaRPr lang="ko-KR" altLang="en-US" sz="2000">
              <a:latin typeface="배달의민족 주아" charset="0"/>
              <a:ea typeface="배달의민족 주아" charset="0"/>
              <a:cs typeface="Arial" charset="0"/>
            </a:endParaRPr>
          </a:p>
          <a:p>
            <a:pPr marL="228600" indent="-228600" rtl="0">
              <a:buFontTx/>
              <a:buNone/>
            </a:pPr>
            <a:r>
              <a:rPr lang="en-US" sz="1200">
                <a:latin typeface="배달의민족 주아" charset="0"/>
                <a:ea typeface="배달의민족 주아" charset="0"/>
                <a:cs typeface="Arial" charset="0"/>
              </a:rPr>
              <a:t> </a:t>
            </a:r>
            <a:r>
              <a:rPr lang="en-US" sz="1800">
                <a:latin typeface="배달의민족 주아" charset="0"/>
                <a:ea typeface="배달의민족 주아" charset="0"/>
                <a:cs typeface="Arial" charset="0"/>
              </a:rPr>
              <a:t>- </a:t>
            </a:r>
            <a:r>
              <a:rPr lang="en-US" sz="1800">
                <a:latin typeface="배달의민족 주아" charset="0"/>
                <a:ea typeface="배달의민족 주아" charset="0"/>
                <a:cs typeface="Arial" charset="0"/>
              </a:rPr>
              <a:t>NULL</a:t>
            </a:r>
            <a:r>
              <a:rPr lang="ko-KR" sz="1800">
                <a:latin typeface="배달의민족 주아" charset="0"/>
                <a:ea typeface="배달의민족 주아" charset="0"/>
                <a:cs typeface="Arial" charset="0"/>
              </a:rPr>
              <a:t> 발생 </a:t>
            </a:r>
            <a:r>
              <a:rPr lang="en-US" sz="1800">
                <a:latin typeface="배달의민족 주아" charset="0"/>
                <a:ea typeface="배달의민족 주아" charset="0"/>
                <a:cs typeface="Arial" charset="0"/>
              </a:rPr>
              <a:t>(</a:t>
            </a:r>
            <a:r>
              <a:rPr lang="ko-KR" sz="1800">
                <a:latin typeface="배달의민족 주아" charset="0"/>
                <a:ea typeface="배달의민족 주아" charset="0"/>
                <a:cs typeface="Arial" charset="0"/>
              </a:rPr>
              <a:t>필기만 본 경우 실기 </a:t>
            </a:r>
            <a:r>
              <a:rPr lang="en-US" sz="1800">
                <a:latin typeface="배달의민족 주아" charset="0"/>
                <a:ea typeface="배달의민족 주아" charset="0"/>
                <a:cs typeface="Arial" charset="0"/>
              </a:rPr>
              <a:t>NULL</a:t>
            </a:r>
            <a:r>
              <a:rPr lang="ko-KR" sz="1800">
                <a:latin typeface="배달의민족 주아" charset="0"/>
                <a:ea typeface="배달의민족 주아" charset="0"/>
                <a:cs typeface="Arial" charset="0"/>
              </a:rPr>
              <a:t>) </a:t>
            </a:r>
            <a:r>
              <a:rPr lang="ko-KR" sz="1800">
                <a:latin typeface="배달의민족 주아" charset="0"/>
                <a:ea typeface="배달의민족 주아" charset="0"/>
                <a:cs typeface="Arial" charset="0"/>
              </a:rPr>
              <a:t>​</a:t>
            </a:r>
            <a:endParaRPr lang="ko-KR" altLang="en-US" sz="1800">
              <a:latin typeface="배달의민족 주아" charset="0"/>
              <a:ea typeface="배달의민족 주아" charset="0"/>
              <a:cs typeface="Arial" charset="0"/>
            </a:endParaRPr>
          </a:p>
          <a:p>
            <a:pPr marL="228600" indent="-228600" rtl="0">
              <a:buFontTx/>
              <a:buNone/>
            </a:pPr>
            <a:r>
              <a:rPr lang="ko-KR" sz="1800">
                <a:latin typeface="배달의민족 주아" charset="0"/>
                <a:ea typeface="배달의민족 주아" charset="0"/>
                <a:cs typeface="Arial" charset="0"/>
              </a:rPr>
              <a:t> - </a:t>
            </a:r>
            <a:r>
              <a:rPr lang="ko-KR" sz="1800">
                <a:latin typeface="배달의민족 주아" charset="0"/>
                <a:ea typeface="배달의민족 주아" charset="0"/>
                <a:cs typeface="Arial" charset="0"/>
              </a:rPr>
              <a:t>시험 유형 추가 시 테이블 구조 변경 필요 </a:t>
            </a:r>
            <a:r>
              <a:rPr lang="ko-KR" sz="1800">
                <a:latin typeface="배달의민족 주아" charset="0"/>
                <a:ea typeface="배달의민족 주아" charset="0"/>
                <a:cs typeface="Arial" charset="0"/>
              </a:rPr>
              <a:t>​</a:t>
            </a:r>
            <a:endParaRPr lang="ko-KR" altLang="en-US" sz="1800">
              <a:latin typeface="배달의민족 주아" charset="0"/>
              <a:ea typeface="배달의민족 주아" charset="0"/>
              <a:cs typeface="Arial" charset="0"/>
            </a:endParaRPr>
          </a:p>
          <a:p>
            <a:pPr marL="228600" indent="-228600" rtl="0">
              <a:buFontTx/>
              <a:buNone/>
            </a:pPr>
            <a:r>
              <a:rPr lang="ko-KR" sz="1800">
                <a:latin typeface="배달의민족 주아" charset="0"/>
                <a:ea typeface="배달의민족 주아" charset="0"/>
                <a:cs typeface="Arial" charset="0"/>
              </a:rPr>
              <a:t> - </a:t>
            </a:r>
            <a:r>
              <a:rPr lang="ko-KR" sz="1800">
                <a:latin typeface="배달의민족 주아" charset="0"/>
                <a:ea typeface="배달의민족 주아" charset="0"/>
                <a:cs typeface="Arial" charset="0"/>
              </a:rPr>
              <a:t>데이터 중복 가능성</a:t>
            </a:r>
            <a:endParaRPr lang="ko-KR" altLang="en-US" sz="1800">
              <a:latin typeface="배달의민족 주아" charset="0"/>
              <a:ea typeface="배달의민족 주아" charset="0"/>
              <a:cs typeface="Arial" charset="0"/>
            </a:endParaRPr>
          </a:p>
          <a:p>
            <a:pPr marL="0" indent="0" algn="ctr">
              <a:buFontTx/>
              <a:buNone/>
            </a:pPr>
            <a:endParaRPr lang="ko-KR" altLang="en-US">
              <a:latin typeface="배달의민족 주아" charset="0"/>
              <a:ea typeface="배달의민족 주아" charset="0"/>
            </a:endParaRPr>
          </a:p>
        </p:txBody>
      </p:sp>
      <p:sp>
        <p:nvSpPr>
          <p:cNvPr id="23" name="도형 3"/>
          <p:cNvSpPr>
            <a:spLocks/>
          </p:cNvSpPr>
          <p:nvPr/>
        </p:nvSpPr>
        <p:spPr>
          <a:xfrm rot="0">
            <a:off x="170180" y="7867015"/>
            <a:ext cx="3550285" cy="259715"/>
          </a:xfrm>
          <a:prstGeom prst="rect"/>
          <a:noFill/>
          <a:ln cap="flat" cmpd="sng">
            <a:prstDash/>
          </a:ln>
        </p:spPr>
        <p:txBody>
          <a:bodyPr wrap="none" lIns="0" tIns="0" rIns="0" bIns="0" numCol="1" vert="horz" anchor="t">
            <a:noAutofit/>
          </a:bodyPr>
          <a:lstStyle/>
          <a:p>
            <a:pPr marL="0" indent="0" algn="l">
              <a:lnSpc>
                <a:spcPts val="2000"/>
              </a:lnSpc>
              <a:buFontTx/>
              <a:buNone/>
            </a:pPr>
            <a:r>
              <a:rPr lang="en-US" sz="1400">
                <a:solidFill>
                  <a:srgbClr val="161613"/>
                </a:solidFill>
                <a:latin typeface="배달의민족 주아" charset="0"/>
                <a:ea typeface="배달의민족 주아" charset="0"/>
                <a:cs typeface="Inter" charset="0"/>
              </a:rPr>
              <a:t>본 프로젝트에서는 1번 사용</a:t>
            </a:r>
            <a:endParaRPr lang="ko-KR" altLang="en-US" sz="1400">
              <a:solidFill>
                <a:srgbClr val="161613"/>
              </a:solidFill>
              <a:latin typeface="배달의민족 주아" charset="0"/>
              <a:ea typeface="배달의민족 주아" charset="0"/>
              <a:cs typeface="Inter" charset="0"/>
            </a:endParaRPr>
          </a:p>
        </p:txBody>
      </p:sp>
    </p:spTree>
    <p:extLst>
      <p:ext uri="{BB962C8B-B14F-4D97-AF65-F5344CB8AC3E}">
        <p14:creationId xmlns:p14="http://schemas.microsoft.com/office/powerpoint/2010/main" val="31911359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01152914-86AF-70E1-72BF-7DADA2B5AAC0}"/>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6E29E12E-6CEA-16E8-FC66-4FDE357A9543}"/>
              </a:ext>
            </a:extLst>
          </p:cNvPr>
          <p:cNvSpPr>
            <a:spLocks/>
          </p:cNvSpPr>
          <p:nvPr/>
        </p:nvSpPr>
        <p:spPr>
          <a:xfrm>
            <a:off x="788670" y="391160"/>
            <a:ext cx="3606165" cy="451485"/>
          </a:xfrm>
          <a:prstGeom prst="rect">
            <a:avLst/>
          </a:prstGeom>
          <a:noFill/>
          <a:ln cap="flat" cmpd="sng">
            <a:prstDash/>
          </a:ln>
        </p:spPr>
        <p:txBody>
          <a:bodyPr vert="horz" wrap="none" lIns="0" tIns="0" rIns="0" bIns="0" numCol="1" anchor="t">
            <a:noAutofit/>
          </a:bodyPr>
          <a:lstStyle/>
          <a:p>
            <a:r>
              <a:rPr lang="en-US" sz="2800" dirty="0">
                <a:solidFill>
                  <a:srgbClr val="161613"/>
                </a:solidFill>
                <a:latin typeface="배달의민족 주아"/>
                <a:ea typeface="+mn-lt"/>
                <a:cs typeface="DM Sans Medium" charset="0"/>
              </a:rPr>
              <a:t>4. </a:t>
            </a:r>
            <a:r>
              <a:rPr lang="ko-KR" altLang="en-US" sz="2800" dirty="0">
                <a:solidFill>
                  <a:srgbClr val="161613"/>
                </a:solidFill>
                <a:latin typeface="배달의민족 주아"/>
                <a:ea typeface="배달의민족 주아"/>
                <a:cs typeface="DM Sans Medium" charset="0"/>
              </a:rPr>
              <a:t>데이터</a:t>
            </a:r>
            <a:r>
              <a:rPr lang="en-US" sz="2800" dirty="0">
                <a:solidFill>
                  <a:srgbClr val="161613"/>
                </a:solidFill>
                <a:latin typeface="배달의민족 주아"/>
                <a:ea typeface="+mn-lt"/>
                <a:cs typeface="DM Sans Medium" charset="0"/>
              </a:rPr>
              <a:t> </a:t>
            </a:r>
            <a:r>
              <a:rPr lang="ko-KR" altLang="en-US" sz="2800" dirty="0">
                <a:solidFill>
                  <a:srgbClr val="161613"/>
                </a:solidFill>
                <a:latin typeface="배달의민족 주아"/>
                <a:ea typeface="배달의민족 주아"/>
                <a:cs typeface="DM Sans Medium" charset="0"/>
              </a:rPr>
              <a:t>설계</a:t>
            </a:r>
            <a:r>
              <a:rPr lang="en-US" sz="2800" dirty="0">
                <a:solidFill>
                  <a:srgbClr val="161613"/>
                </a:solidFill>
                <a:latin typeface="배달의민족 주아"/>
                <a:ea typeface="+mn-lt"/>
                <a:cs typeface="DM Sans Medium" charset="0"/>
              </a:rPr>
              <a:t> </a:t>
            </a:r>
            <a:r>
              <a:rPr lang="ko-KR" altLang="en-US" sz="2800" dirty="0">
                <a:solidFill>
                  <a:srgbClr val="161613"/>
                </a:solidFill>
                <a:latin typeface="배달의민족 주아"/>
                <a:ea typeface="배달의민족 주아"/>
                <a:cs typeface="DM Sans Medium" charset="0"/>
              </a:rPr>
              <a:t>및</a:t>
            </a:r>
            <a:r>
              <a:rPr lang="en-US" sz="2800" dirty="0">
                <a:solidFill>
                  <a:srgbClr val="161613"/>
                </a:solidFill>
                <a:latin typeface="배달의민족 주아"/>
                <a:ea typeface="+mn-lt"/>
                <a:cs typeface="DM Sans Medium" charset="0"/>
              </a:rPr>
              <a:t> </a:t>
            </a:r>
            <a:r>
              <a:rPr lang="ko-KR" sz="2800" dirty="0">
                <a:solidFill>
                  <a:srgbClr val="161613"/>
                </a:solidFill>
                <a:latin typeface="배달의민족 주아"/>
                <a:ea typeface="배달의민족 주아"/>
                <a:cs typeface="DM Sans Medium" charset="0"/>
              </a:rPr>
              <a:t>협업</a:t>
            </a:r>
            <a:endParaRPr lang="ko-KR" sz="2800">
              <a:solidFill>
                <a:srgbClr val="000000"/>
              </a:solidFill>
              <a:latin typeface="배달의민족 주아"/>
              <a:ea typeface="배달의민족 주아"/>
              <a:cs typeface="DM Sans Medium" charset="0"/>
            </a:endParaRPr>
          </a:p>
          <a:p>
            <a:pPr>
              <a:lnSpc>
                <a:spcPts val="3500"/>
              </a:lnSpc>
            </a:pPr>
            <a:endParaRPr lang="ko-KR" altLang="en-US" sz="2800" dirty="0">
              <a:solidFill>
                <a:srgbClr val="161613"/>
              </a:solidFill>
              <a:latin typeface="배달의민족 주아"/>
              <a:ea typeface="배달의민족 주아"/>
              <a:cs typeface="DM Sans Medium" charset="0"/>
            </a:endParaRPr>
          </a:p>
        </p:txBody>
      </p:sp>
      <p:sp>
        <p:nvSpPr>
          <p:cNvPr id="5" name="직사각형 4">
            <a:extLst>
              <a:ext uri="{FF2B5EF4-FFF2-40B4-BE49-F238E27FC236}">
                <a16:creationId xmlns:a16="http://schemas.microsoft.com/office/drawing/2014/main" id="{F5D4F657-DBF9-39D7-796A-C2A2C4181CC6}"/>
              </a:ext>
            </a:extLst>
          </p:cNvPr>
          <p:cNvSpPr/>
          <p:nvPr/>
        </p:nvSpPr>
        <p:spPr>
          <a:xfrm>
            <a:off x="12670790" y="7616825"/>
            <a:ext cx="1959610" cy="578485"/>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화살표 연결선 6">
            <a:extLst>
              <a:ext uri="{FF2B5EF4-FFF2-40B4-BE49-F238E27FC236}">
                <a16:creationId xmlns:a16="http://schemas.microsoft.com/office/drawing/2014/main" id="{BE5ADF60-8504-A05F-DF6F-FC3EB34F65C2}"/>
              </a:ext>
            </a:extLst>
          </p:cNvPr>
          <p:cNvCxnSpPr/>
          <p:nvPr/>
        </p:nvCxnSpPr>
        <p:spPr>
          <a:xfrm>
            <a:off x="789305" y="836295"/>
            <a:ext cx="13142595" cy="27305"/>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68A9EB4F-7DFC-30B9-5309-D73B16655A13}"/>
              </a:ext>
            </a:extLst>
          </p:cNvPr>
          <p:cNvSpPr>
            <a:spLocks/>
          </p:cNvSpPr>
          <p:nvPr/>
        </p:nvSpPr>
        <p:spPr>
          <a:xfrm>
            <a:off x="3921125" y="450215"/>
            <a:ext cx="3606165" cy="451485"/>
          </a:xfrm>
          <a:prstGeom prst="rect">
            <a:avLst/>
          </a:prstGeom>
          <a:noFill/>
          <a:ln cap="flat" cmpd="sng">
            <a:prstDash/>
          </a:ln>
        </p:spPr>
        <p:txBody>
          <a:bodyPr vert="horz" wrap="none" lIns="0" tIns="0" rIns="0" bIns="0" numCol="1" anchor="t">
            <a:noAutofit/>
          </a:bodyPr>
          <a:lstStyle/>
          <a:p>
            <a:pPr>
              <a:lnSpc>
                <a:spcPts val="3500"/>
              </a:lnSpc>
            </a:pPr>
            <a:r>
              <a:rPr lang="en-US" altLang="ko-KR" sz="1600" dirty="0" err="1">
                <a:solidFill>
                  <a:srgbClr val="161613"/>
                </a:solidFill>
                <a:latin typeface="배달의민족 주아"/>
                <a:ea typeface="배달의민족 주아"/>
              </a:rPr>
              <a:t>데이터</a:t>
            </a:r>
            <a:r>
              <a:rPr lang="en-US" altLang="ko-KR" sz="1600" dirty="0">
                <a:solidFill>
                  <a:srgbClr val="161613"/>
                </a:solidFill>
                <a:latin typeface="배달의민족 주아"/>
                <a:ea typeface="배달의민족 주아"/>
              </a:rPr>
              <a:t> </a:t>
            </a:r>
            <a:r>
              <a:rPr lang="en-US" altLang="ko-KR" sz="1600" dirty="0" err="1">
                <a:solidFill>
                  <a:srgbClr val="161613"/>
                </a:solidFill>
                <a:latin typeface="배달의민족 주아"/>
                <a:ea typeface="배달의민족 주아"/>
              </a:rPr>
              <a:t>베이스</a:t>
            </a:r>
            <a:r>
              <a:rPr lang="en-US" altLang="ko-KR" sz="1600" dirty="0">
                <a:solidFill>
                  <a:srgbClr val="161613"/>
                </a:solidFill>
                <a:latin typeface="배달의민족 주아"/>
                <a:ea typeface="배달의민족 주아"/>
              </a:rPr>
              <a:t> </a:t>
            </a:r>
            <a:r>
              <a:rPr lang="en-US" altLang="ko-KR" sz="1600" dirty="0" err="1">
                <a:solidFill>
                  <a:srgbClr val="161613"/>
                </a:solidFill>
                <a:latin typeface="배달의민족 주아"/>
                <a:ea typeface="배달의민족 주아"/>
              </a:rPr>
              <a:t>설계</a:t>
            </a:r>
          </a:p>
        </p:txBody>
      </p:sp>
      <p:sp>
        <p:nvSpPr>
          <p:cNvPr id="6" name="Text 1">
            <a:extLst>
              <a:ext uri="{FF2B5EF4-FFF2-40B4-BE49-F238E27FC236}">
                <a16:creationId xmlns:a16="http://schemas.microsoft.com/office/drawing/2014/main" id="{38CD43FE-204A-6D59-A8F0-B782EB8CFFAB}"/>
              </a:ext>
            </a:extLst>
          </p:cNvPr>
          <p:cNvSpPr/>
          <p:nvPr/>
        </p:nvSpPr>
        <p:spPr>
          <a:xfrm>
            <a:off x="788670" y="1062990"/>
            <a:ext cx="6267450" cy="282575"/>
          </a:xfrm>
          <a:prstGeom prst="rect">
            <a:avLst/>
          </a:prstGeom>
          <a:noFill/>
          <a:ln/>
        </p:spPr>
        <p:txBody>
          <a:bodyPr vert="horz" wrap="none" lIns="0" tIns="0" rIns="0" bIns="0" numCol="1" anchor="t">
            <a:noAutofit/>
          </a:bodyPr>
          <a:lstStyle/>
          <a:p>
            <a:pPr marL="0" indent="0" algn="l">
              <a:lnSpc>
                <a:spcPts val="2200"/>
              </a:lnSpc>
              <a:buFontTx/>
              <a:buNone/>
            </a:pPr>
            <a:r>
              <a:rPr lang="en-US" sz="1750">
                <a:solidFill>
                  <a:srgbClr val="161613"/>
                </a:solidFill>
                <a:latin typeface="배달의민족 주아" charset="0"/>
                <a:ea typeface="배달의민족 주아" charset="0"/>
                <a:cs typeface="DM Sans Medium" charset="0"/>
              </a:rPr>
              <a:t>테이블 계층 구조 (Depth 1~5): 데이터 의존성에 따라 5단계로 설계.</a:t>
            </a:r>
            <a:endParaRPr lang="ko-KR" altLang="en-US" sz="1750">
              <a:solidFill>
                <a:srgbClr val="161613"/>
              </a:solidFill>
              <a:latin typeface="배달의민족 주아" charset="0"/>
              <a:ea typeface="배달의민족 주아" charset="0"/>
              <a:cs typeface="DM Sans Medium" charset="0"/>
            </a:endParaRPr>
          </a:p>
        </p:txBody>
      </p:sp>
      <p:sp>
        <p:nvSpPr>
          <p:cNvPr id="12" name="Shape 2">
            <a:extLst>
              <a:ext uri="{FF2B5EF4-FFF2-40B4-BE49-F238E27FC236}">
                <a16:creationId xmlns:a16="http://schemas.microsoft.com/office/drawing/2014/main" id="{B995B059-D205-DF08-2A2D-3D4715F0D877}"/>
              </a:ext>
            </a:extLst>
          </p:cNvPr>
          <p:cNvSpPr/>
          <p:nvPr/>
        </p:nvSpPr>
        <p:spPr>
          <a:xfrm>
            <a:off x="3399155" y="1630045"/>
            <a:ext cx="1306195" cy="987425"/>
          </a:xfrm>
          <a:prstGeom prst="roundRect">
            <a:avLst>
              <a:gd name="adj" fmla="val 2740"/>
            </a:avLst>
          </a:prstGeom>
          <a:solidFill>
            <a:srgbClr val="EDEBE3"/>
          </a:solidFill>
          <a:ln/>
        </p:spPr>
      </p:sp>
      <p:sp>
        <p:nvSpPr>
          <p:cNvPr id="14" name="Text 3">
            <a:extLst>
              <a:ext uri="{FF2B5EF4-FFF2-40B4-BE49-F238E27FC236}">
                <a16:creationId xmlns:a16="http://schemas.microsoft.com/office/drawing/2014/main" id="{FC6E8781-6D42-D880-C11F-C0B138685C5F}"/>
              </a:ext>
            </a:extLst>
          </p:cNvPr>
          <p:cNvSpPr/>
          <p:nvPr/>
        </p:nvSpPr>
        <p:spPr>
          <a:xfrm>
            <a:off x="3924935" y="1965325"/>
            <a:ext cx="254000" cy="317500"/>
          </a:xfrm>
          <a:prstGeom prst="rect">
            <a:avLst/>
          </a:prstGeom>
          <a:noFill/>
          <a:ln/>
        </p:spPr>
        <p:txBody>
          <a:bodyPr vert="horz" wrap="none" lIns="0" tIns="0" rIns="0" bIns="0" numCol="1" anchor="t">
            <a:noAutofit/>
          </a:bodyPr>
          <a:lstStyle/>
          <a:p>
            <a:pPr marL="0" indent="0" algn="ctr">
              <a:lnSpc>
                <a:spcPts val="2850"/>
              </a:lnSpc>
              <a:buFontTx/>
              <a:buNone/>
            </a:pPr>
            <a:r>
              <a:rPr lang="en-US" sz="1950">
                <a:solidFill>
                  <a:srgbClr val="161613"/>
                </a:solidFill>
                <a:latin typeface="배달의민족 주아" charset="0"/>
                <a:ea typeface="배달의민족 주아" charset="0"/>
                <a:cs typeface="DM Sans Medium" charset="0"/>
              </a:rPr>
              <a:t>1</a:t>
            </a:r>
            <a:endParaRPr lang="ko-KR" altLang="en-US" sz="1950">
              <a:solidFill>
                <a:srgbClr val="161613"/>
              </a:solidFill>
              <a:latin typeface="배달의민족 주아" charset="0"/>
              <a:ea typeface="배달의민족 주아" charset="0"/>
              <a:cs typeface="DM Sans Medium" charset="0"/>
            </a:endParaRPr>
          </a:p>
        </p:txBody>
      </p:sp>
      <p:sp>
        <p:nvSpPr>
          <p:cNvPr id="16" name="Text 4">
            <a:extLst>
              <a:ext uri="{FF2B5EF4-FFF2-40B4-BE49-F238E27FC236}">
                <a16:creationId xmlns:a16="http://schemas.microsoft.com/office/drawing/2014/main" id="{C7057210-DBBF-F4A8-DBFD-D69187A7A597}"/>
              </a:ext>
            </a:extLst>
          </p:cNvPr>
          <p:cNvSpPr/>
          <p:nvPr/>
        </p:nvSpPr>
        <p:spPr>
          <a:xfrm>
            <a:off x="4885055" y="1810385"/>
            <a:ext cx="2254250" cy="282575"/>
          </a:xfrm>
          <a:prstGeom prst="rect">
            <a:avLst/>
          </a:prstGeom>
          <a:noFill/>
          <a:ln/>
        </p:spPr>
        <p:txBody>
          <a:bodyPr vert="horz" wrap="none" lIns="0" tIns="0" rIns="0" bIns="0" numCol="1" anchor="t">
            <a:noAutofit/>
          </a:bodyPr>
          <a:lstStyle/>
          <a:p>
            <a:pPr marL="0" indent="0" algn="l">
              <a:lnSpc>
                <a:spcPts val="2200"/>
              </a:lnSpc>
              <a:buFontTx/>
              <a:buNone/>
            </a:pPr>
            <a:r>
              <a:rPr lang="en-US" sz="1750">
                <a:solidFill>
                  <a:srgbClr val="161613"/>
                </a:solidFill>
                <a:latin typeface="배달의민족 주아" charset="0"/>
                <a:ea typeface="배달의민족 주아" charset="0"/>
                <a:cs typeface="DM Sans Medium" charset="0"/>
              </a:rPr>
              <a:t>Depth 1</a:t>
            </a:r>
            <a:endParaRPr lang="ko-KR" altLang="en-US" sz="1750">
              <a:solidFill>
                <a:srgbClr val="161613"/>
              </a:solidFill>
              <a:latin typeface="배달의민족 주아" charset="0"/>
              <a:ea typeface="배달의민족 주아" charset="0"/>
              <a:cs typeface="DM Sans Medium" charset="0"/>
            </a:endParaRPr>
          </a:p>
        </p:txBody>
      </p:sp>
      <p:sp>
        <p:nvSpPr>
          <p:cNvPr id="18" name="Text 5">
            <a:extLst>
              <a:ext uri="{FF2B5EF4-FFF2-40B4-BE49-F238E27FC236}">
                <a16:creationId xmlns:a16="http://schemas.microsoft.com/office/drawing/2014/main" id="{0492FB5B-1C9D-21BC-CD74-BEA89BACFAF3}"/>
              </a:ext>
            </a:extLst>
          </p:cNvPr>
          <p:cNvSpPr/>
          <p:nvPr/>
        </p:nvSpPr>
        <p:spPr>
          <a:xfrm>
            <a:off x="4885055" y="2178050"/>
            <a:ext cx="3549650" cy="259080"/>
          </a:xfrm>
          <a:prstGeom prst="rect">
            <a:avLst/>
          </a:prstGeom>
          <a:noFill/>
          <a:ln/>
        </p:spPr>
        <p:txBody>
          <a:bodyPr vert="horz" wrap="none" lIns="0" tIns="0" rIns="0" bIns="0" numCol="1" anchor="t">
            <a:noAutofit/>
          </a:bodyPr>
          <a:lstStyle/>
          <a:p>
            <a:pPr marL="0" indent="0" algn="l">
              <a:lnSpc>
                <a:spcPts val="2000"/>
              </a:lnSpc>
              <a:buFontTx/>
              <a:buNone/>
            </a:pPr>
            <a:r>
              <a:rPr lang="en-US" sz="1400">
                <a:solidFill>
                  <a:srgbClr val="161613"/>
                </a:solidFill>
                <a:latin typeface="배달의민족 주아" charset="0"/>
                <a:ea typeface="배달의민족 주아" charset="0"/>
                <a:cs typeface="Inter" charset="0"/>
              </a:rPr>
              <a:t>근태종류, 강의실, 컴퓨터 상태, 권한, 과정, 과목</a:t>
            </a:r>
            <a:endParaRPr lang="ko-KR" altLang="en-US" sz="1400">
              <a:solidFill>
                <a:srgbClr val="161613"/>
              </a:solidFill>
              <a:latin typeface="배달의민족 주아" charset="0"/>
              <a:ea typeface="배달의민족 주아" charset="0"/>
              <a:cs typeface="Inter" charset="0"/>
            </a:endParaRPr>
          </a:p>
        </p:txBody>
      </p:sp>
      <p:sp>
        <p:nvSpPr>
          <p:cNvPr id="20" name="Shape 6">
            <a:extLst>
              <a:ext uri="{FF2B5EF4-FFF2-40B4-BE49-F238E27FC236}">
                <a16:creationId xmlns:a16="http://schemas.microsoft.com/office/drawing/2014/main" id="{32BA9EA3-BC0B-A167-29FB-07DB4CDF84B4}"/>
              </a:ext>
            </a:extLst>
          </p:cNvPr>
          <p:cNvSpPr/>
          <p:nvPr/>
        </p:nvSpPr>
        <p:spPr>
          <a:xfrm>
            <a:off x="4794885" y="2607310"/>
            <a:ext cx="8957310" cy="12065"/>
          </a:xfrm>
          <a:prstGeom prst="roundRect">
            <a:avLst>
              <a:gd name="adj" fmla="val 236606"/>
            </a:avLst>
          </a:prstGeom>
          <a:solidFill>
            <a:srgbClr val="D3D1C9"/>
          </a:solidFill>
          <a:ln/>
        </p:spPr>
      </p:sp>
      <p:sp>
        <p:nvSpPr>
          <p:cNvPr id="23" name="Shape 7">
            <a:extLst>
              <a:ext uri="{FF2B5EF4-FFF2-40B4-BE49-F238E27FC236}">
                <a16:creationId xmlns:a16="http://schemas.microsoft.com/office/drawing/2014/main" id="{877B92BC-AF4F-354D-4A9E-1A940E01C6C8}"/>
              </a:ext>
            </a:extLst>
          </p:cNvPr>
          <p:cNvSpPr/>
          <p:nvPr/>
        </p:nvSpPr>
        <p:spPr>
          <a:xfrm>
            <a:off x="2746375" y="2707005"/>
            <a:ext cx="2611120" cy="987425"/>
          </a:xfrm>
          <a:prstGeom prst="roundRect">
            <a:avLst>
              <a:gd name="adj" fmla="val 2740"/>
            </a:avLst>
          </a:prstGeom>
          <a:solidFill>
            <a:srgbClr val="EDEBE3"/>
          </a:solidFill>
          <a:ln/>
        </p:spPr>
      </p:sp>
      <p:sp>
        <p:nvSpPr>
          <p:cNvPr id="25" name="Text 8">
            <a:extLst>
              <a:ext uri="{FF2B5EF4-FFF2-40B4-BE49-F238E27FC236}">
                <a16:creationId xmlns:a16="http://schemas.microsoft.com/office/drawing/2014/main" id="{075B582C-7827-0B3E-6BBE-4A5737934886}"/>
              </a:ext>
            </a:extLst>
          </p:cNvPr>
          <p:cNvSpPr/>
          <p:nvPr/>
        </p:nvSpPr>
        <p:spPr>
          <a:xfrm>
            <a:off x="3924935" y="3042285"/>
            <a:ext cx="254000" cy="317500"/>
          </a:xfrm>
          <a:prstGeom prst="rect">
            <a:avLst/>
          </a:prstGeom>
          <a:noFill/>
          <a:ln/>
        </p:spPr>
        <p:txBody>
          <a:bodyPr vert="horz" wrap="none" lIns="0" tIns="0" rIns="0" bIns="0" numCol="1" anchor="t">
            <a:noAutofit/>
          </a:bodyPr>
          <a:lstStyle/>
          <a:p>
            <a:pPr marL="0" indent="0" algn="ctr">
              <a:lnSpc>
                <a:spcPts val="2850"/>
              </a:lnSpc>
              <a:buFontTx/>
              <a:buNone/>
            </a:pPr>
            <a:r>
              <a:rPr lang="en-US" sz="1950">
                <a:solidFill>
                  <a:srgbClr val="161613"/>
                </a:solidFill>
                <a:latin typeface="배달의민족 주아" charset="0"/>
                <a:ea typeface="배달의민족 주아" charset="0"/>
                <a:cs typeface="DM Sans Medium" charset="0"/>
              </a:rPr>
              <a:t>2</a:t>
            </a:r>
            <a:endParaRPr lang="ko-KR" altLang="en-US" sz="1950">
              <a:solidFill>
                <a:srgbClr val="161613"/>
              </a:solidFill>
              <a:latin typeface="배달의민족 주아" charset="0"/>
              <a:ea typeface="배달의민족 주아" charset="0"/>
              <a:cs typeface="DM Sans Medium" charset="0"/>
            </a:endParaRPr>
          </a:p>
        </p:txBody>
      </p:sp>
      <p:sp>
        <p:nvSpPr>
          <p:cNvPr id="27" name="Text 9">
            <a:extLst>
              <a:ext uri="{FF2B5EF4-FFF2-40B4-BE49-F238E27FC236}">
                <a16:creationId xmlns:a16="http://schemas.microsoft.com/office/drawing/2014/main" id="{8CCDDFA9-8519-F818-CD40-8F362A2FD6F1}"/>
              </a:ext>
            </a:extLst>
          </p:cNvPr>
          <p:cNvSpPr/>
          <p:nvPr/>
        </p:nvSpPr>
        <p:spPr>
          <a:xfrm>
            <a:off x="5537200" y="2887345"/>
            <a:ext cx="2254250" cy="282575"/>
          </a:xfrm>
          <a:prstGeom prst="rect">
            <a:avLst/>
          </a:prstGeom>
          <a:noFill/>
          <a:ln/>
        </p:spPr>
        <p:txBody>
          <a:bodyPr vert="horz" wrap="none" lIns="0" tIns="0" rIns="0" bIns="0" numCol="1" anchor="t">
            <a:noAutofit/>
          </a:bodyPr>
          <a:lstStyle/>
          <a:p>
            <a:pPr marL="0" indent="0" algn="l">
              <a:lnSpc>
                <a:spcPts val="2200"/>
              </a:lnSpc>
              <a:buFontTx/>
              <a:buNone/>
            </a:pPr>
            <a:r>
              <a:rPr lang="en-US" sz="1750">
                <a:solidFill>
                  <a:srgbClr val="161613"/>
                </a:solidFill>
                <a:latin typeface="배달의민족 주아" charset="0"/>
                <a:ea typeface="배달의민족 주아" charset="0"/>
                <a:cs typeface="DM Sans Medium" charset="0"/>
              </a:rPr>
              <a:t>Depth 2</a:t>
            </a:r>
            <a:endParaRPr lang="ko-KR" altLang="en-US" sz="1750">
              <a:solidFill>
                <a:srgbClr val="161613"/>
              </a:solidFill>
              <a:latin typeface="배달의민족 주아" charset="0"/>
              <a:ea typeface="배달의민족 주아" charset="0"/>
              <a:cs typeface="DM Sans Medium" charset="0"/>
            </a:endParaRPr>
          </a:p>
        </p:txBody>
      </p:sp>
      <p:sp>
        <p:nvSpPr>
          <p:cNvPr id="29" name="Text 10">
            <a:extLst>
              <a:ext uri="{FF2B5EF4-FFF2-40B4-BE49-F238E27FC236}">
                <a16:creationId xmlns:a16="http://schemas.microsoft.com/office/drawing/2014/main" id="{9E06F2C8-AAF6-4573-A88D-CABA9443276E}"/>
              </a:ext>
            </a:extLst>
          </p:cNvPr>
          <p:cNvSpPr/>
          <p:nvPr/>
        </p:nvSpPr>
        <p:spPr>
          <a:xfrm>
            <a:off x="5537200" y="3255010"/>
            <a:ext cx="5528310" cy="259080"/>
          </a:xfrm>
          <a:prstGeom prst="rect">
            <a:avLst/>
          </a:prstGeom>
          <a:noFill/>
          <a:ln/>
        </p:spPr>
        <p:txBody>
          <a:bodyPr vert="horz" wrap="none" lIns="0" tIns="0" rIns="0" bIns="0" numCol="1" anchor="t">
            <a:noAutofit/>
          </a:bodyPr>
          <a:lstStyle/>
          <a:p>
            <a:pPr marL="0" indent="0" algn="l">
              <a:lnSpc>
                <a:spcPts val="2000"/>
              </a:lnSpc>
              <a:buFontTx/>
              <a:buNone/>
            </a:pPr>
            <a:r>
              <a:rPr lang="en-US" sz="1400">
                <a:solidFill>
                  <a:srgbClr val="161613"/>
                </a:solidFill>
                <a:latin typeface="배달의민족 주아" charset="0"/>
                <a:ea typeface="배달의민족 주아" charset="0"/>
                <a:cs typeface="Inter" charset="0"/>
              </a:rPr>
              <a:t>사물함, 컴퓨터, 유저, 등록과정, 커리큘럼, 강의가능과목, 학원교사, 관리자</a:t>
            </a:r>
            <a:endParaRPr lang="ko-KR" altLang="en-US" sz="1400">
              <a:solidFill>
                <a:srgbClr val="161613"/>
              </a:solidFill>
              <a:latin typeface="배달의민족 주아" charset="0"/>
              <a:ea typeface="배달의민족 주아" charset="0"/>
              <a:cs typeface="Inter" charset="0"/>
            </a:endParaRPr>
          </a:p>
        </p:txBody>
      </p:sp>
      <p:sp>
        <p:nvSpPr>
          <p:cNvPr id="31" name="Shape 11">
            <a:extLst>
              <a:ext uri="{FF2B5EF4-FFF2-40B4-BE49-F238E27FC236}">
                <a16:creationId xmlns:a16="http://schemas.microsoft.com/office/drawing/2014/main" id="{30C5EEFD-F527-E5E8-CBF9-B16303723E46}"/>
              </a:ext>
            </a:extLst>
          </p:cNvPr>
          <p:cNvSpPr/>
          <p:nvPr/>
        </p:nvSpPr>
        <p:spPr>
          <a:xfrm>
            <a:off x="5447030" y="3684905"/>
            <a:ext cx="8305165" cy="12065"/>
          </a:xfrm>
          <a:prstGeom prst="roundRect">
            <a:avLst>
              <a:gd name="adj" fmla="val 236606"/>
            </a:avLst>
          </a:prstGeom>
          <a:solidFill>
            <a:srgbClr val="D3D1C9"/>
          </a:solidFill>
          <a:ln/>
        </p:spPr>
      </p:sp>
      <p:sp>
        <p:nvSpPr>
          <p:cNvPr id="33" name="Shape 12">
            <a:extLst>
              <a:ext uri="{FF2B5EF4-FFF2-40B4-BE49-F238E27FC236}">
                <a16:creationId xmlns:a16="http://schemas.microsoft.com/office/drawing/2014/main" id="{43416DE9-A237-9FAF-2256-7D2838EDB16B}"/>
              </a:ext>
            </a:extLst>
          </p:cNvPr>
          <p:cNvSpPr/>
          <p:nvPr/>
        </p:nvSpPr>
        <p:spPr>
          <a:xfrm>
            <a:off x="2094230" y="3784600"/>
            <a:ext cx="3916680" cy="987425"/>
          </a:xfrm>
          <a:prstGeom prst="roundRect">
            <a:avLst>
              <a:gd name="adj" fmla="val 2740"/>
            </a:avLst>
          </a:prstGeom>
          <a:solidFill>
            <a:srgbClr val="EDEBE3"/>
          </a:solidFill>
          <a:ln/>
        </p:spPr>
      </p:sp>
      <p:sp>
        <p:nvSpPr>
          <p:cNvPr id="35" name="Text 13">
            <a:extLst>
              <a:ext uri="{FF2B5EF4-FFF2-40B4-BE49-F238E27FC236}">
                <a16:creationId xmlns:a16="http://schemas.microsoft.com/office/drawing/2014/main" id="{FC40B7A9-D85E-EA9D-C38C-EB8585859D27}"/>
              </a:ext>
            </a:extLst>
          </p:cNvPr>
          <p:cNvSpPr/>
          <p:nvPr/>
        </p:nvSpPr>
        <p:spPr>
          <a:xfrm>
            <a:off x="3924935" y="4119245"/>
            <a:ext cx="254000" cy="317500"/>
          </a:xfrm>
          <a:prstGeom prst="rect">
            <a:avLst/>
          </a:prstGeom>
          <a:noFill/>
          <a:ln/>
        </p:spPr>
        <p:txBody>
          <a:bodyPr vert="horz" wrap="none" lIns="0" tIns="0" rIns="0" bIns="0" numCol="1" anchor="t">
            <a:noAutofit/>
          </a:bodyPr>
          <a:lstStyle/>
          <a:p>
            <a:pPr marL="0" indent="0" algn="ctr">
              <a:lnSpc>
                <a:spcPts val="2850"/>
              </a:lnSpc>
              <a:buFontTx/>
              <a:buNone/>
            </a:pPr>
            <a:r>
              <a:rPr lang="en-US" sz="1950">
                <a:solidFill>
                  <a:srgbClr val="161613"/>
                </a:solidFill>
                <a:latin typeface="배달의민족 주아" charset="0"/>
                <a:ea typeface="배달의민족 주아" charset="0"/>
                <a:cs typeface="DM Sans Medium" charset="0"/>
              </a:rPr>
              <a:t>3</a:t>
            </a:r>
            <a:endParaRPr lang="ko-KR" altLang="en-US" sz="1950">
              <a:solidFill>
                <a:srgbClr val="161613"/>
              </a:solidFill>
              <a:latin typeface="배달의민족 주아" charset="0"/>
              <a:ea typeface="배달의민족 주아" charset="0"/>
              <a:cs typeface="DM Sans Medium" charset="0"/>
            </a:endParaRPr>
          </a:p>
        </p:txBody>
      </p:sp>
      <p:sp>
        <p:nvSpPr>
          <p:cNvPr id="37" name="Text 14">
            <a:extLst>
              <a:ext uri="{FF2B5EF4-FFF2-40B4-BE49-F238E27FC236}">
                <a16:creationId xmlns:a16="http://schemas.microsoft.com/office/drawing/2014/main" id="{56BE4F0B-E2D7-037C-F0A4-C2C82BEA5F33}"/>
              </a:ext>
            </a:extLst>
          </p:cNvPr>
          <p:cNvSpPr/>
          <p:nvPr/>
        </p:nvSpPr>
        <p:spPr>
          <a:xfrm>
            <a:off x="6189980" y="3964305"/>
            <a:ext cx="2254250" cy="282575"/>
          </a:xfrm>
          <a:prstGeom prst="rect">
            <a:avLst/>
          </a:prstGeom>
          <a:noFill/>
          <a:ln/>
        </p:spPr>
        <p:txBody>
          <a:bodyPr vert="horz" wrap="none" lIns="0" tIns="0" rIns="0" bIns="0" numCol="1" anchor="t">
            <a:noAutofit/>
          </a:bodyPr>
          <a:lstStyle/>
          <a:p>
            <a:pPr marL="0" indent="0" algn="l">
              <a:lnSpc>
                <a:spcPts val="2200"/>
              </a:lnSpc>
              <a:buFontTx/>
              <a:buNone/>
            </a:pPr>
            <a:r>
              <a:rPr lang="en-US" sz="1750">
                <a:solidFill>
                  <a:srgbClr val="161613"/>
                </a:solidFill>
                <a:latin typeface="배달의민족 주아" charset="0"/>
                <a:ea typeface="배달의민족 주아" charset="0"/>
                <a:cs typeface="DM Sans Medium" charset="0"/>
              </a:rPr>
              <a:t>Depth 3</a:t>
            </a:r>
            <a:endParaRPr lang="ko-KR" altLang="en-US" sz="1750">
              <a:solidFill>
                <a:srgbClr val="161613"/>
              </a:solidFill>
              <a:latin typeface="배달의민족 주아" charset="0"/>
              <a:ea typeface="배달의민족 주아" charset="0"/>
              <a:cs typeface="DM Sans Medium" charset="0"/>
            </a:endParaRPr>
          </a:p>
        </p:txBody>
      </p:sp>
      <p:sp>
        <p:nvSpPr>
          <p:cNvPr id="39" name="Text 15">
            <a:extLst>
              <a:ext uri="{FF2B5EF4-FFF2-40B4-BE49-F238E27FC236}">
                <a16:creationId xmlns:a16="http://schemas.microsoft.com/office/drawing/2014/main" id="{FEA972D3-EF40-9476-6DE5-EF572EF0C0B7}"/>
              </a:ext>
            </a:extLst>
          </p:cNvPr>
          <p:cNvSpPr/>
          <p:nvPr/>
        </p:nvSpPr>
        <p:spPr>
          <a:xfrm>
            <a:off x="6189980" y="4331970"/>
            <a:ext cx="3562350" cy="259080"/>
          </a:xfrm>
          <a:prstGeom prst="rect">
            <a:avLst/>
          </a:prstGeom>
          <a:noFill/>
          <a:ln/>
        </p:spPr>
        <p:txBody>
          <a:bodyPr vert="horz" wrap="none" lIns="0" tIns="0" rIns="0" bIns="0" numCol="1" anchor="t">
            <a:noAutofit/>
          </a:bodyPr>
          <a:lstStyle/>
          <a:p>
            <a:pPr marL="0" indent="0" algn="l">
              <a:lnSpc>
                <a:spcPts val="2000"/>
              </a:lnSpc>
              <a:buFontTx/>
              <a:buNone/>
            </a:pPr>
            <a:r>
              <a:rPr lang="en-US" sz="1400">
                <a:solidFill>
                  <a:srgbClr val="161613"/>
                </a:solidFill>
                <a:latin typeface="배달의민족 주아" charset="0"/>
                <a:ea typeface="배달의민족 주아" charset="0"/>
                <a:cs typeface="Inter" charset="0"/>
              </a:rPr>
              <a:t>질문, 수강생, 개설과목, 등록교사, 자주묻는질문</a:t>
            </a:r>
            <a:endParaRPr lang="ko-KR" altLang="en-US" sz="1400">
              <a:solidFill>
                <a:srgbClr val="161613"/>
              </a:solidFill>
              <a:latin typeface="배달의민족 주아" charset="0"/>
              <a:ea typeface="배달의민족 주아" charset="0"/>
              <a:cs typeface="Inter" charset="0"/>
            </a:endParaRPr>
          </a:p>
        </p:txBody>
      </p:sp>
      <p:sp>
        <p:nvSpPr>
          <p:cNvPr id="41" name="Shape 16">
            <a:extLst>
              <a:ext uri="{FF2B5EF4-FFF2-40B4-BE49-F238E27FC236}">
                <a16:creationId xmlns:a16="http://schemas.microsoft.com/office/drawing/2014/main" id="{4B713800-3387-0D27-6CA6-B2D1CB80220A}"/>
              </a:ext>
            </a:extLst>
          </p:cNvPr>
          <p:cNvSpPr/>
          <p:nvPr/>
        </p:nvSpPr>
        <p:spPr>
          <a:xfrm>
            <a:off x="6099810" y="4761865"/>
            <a:ext cx="7652385" cy="12065"/>
          </a:xfrm>
          <a:prstGeom prst="roundRect">
            <a:avLst>
              <a:gd name="adj" fmla="val 236606"/>
            </a:avLst>
          </a:prstGeom>
          <a:solidFill>
            <a:srgbClr val="D3D1C9"/>
          </a:solidFill>
          <a:ln/>
        </p:spPr>
      </p:sp>
      <p:sp>
        <p:nvSpPr>
          <p:cNvPr id="43" name="Shape 17">
            <a:extLst>
              <a:ext uri="{FF2B5EF4-FFF2-40B4-BE49-F238E27FC236}">
                <a16:creationId xmlns:a16="http://schemas.microsoft.com/office/drawing/2014/main" id="{0E5CFE8A-DC3A-96BA-DF69-10BF520B0A62}"/>
              </a:ext>
            </a:extLst>
          </p:cNvPr>
          <p:cNvSpPr/>
          <p:nvPr/>
        </p:nvSpPr>
        <p:spPr>
          <a:xfrm>
            <a:off x="1441450" y="4861560"/>
            <a:ext cx="5221605" cy="1246505"/>
          </a:xfrm>
          <a:prstGeom prst="roundRect">
            <a:avLst>
              <a:gd name="adj" fmla="val 2171"/>
            </a:avLst>
          </a:prstGeom>
          <a:solidFill>
            <a:srgbClr val="EDEBE3"/>
          </a:solidFill>
          <a:ln/>
        </p:spPr>
      </p:sp>
      <p:sp>
        <p:nvSpPr>
          <p:cNvPr id="45" name="Text 18">
            <a:extLst>
              <a:ext uri="{FF2B5EF4-FFF2-40B4-BE49-F238E27FC236}">
                <a16:creationId xmlns:a16="http://schemas.microsoft.com/office/drawing/2014/main" id="{050976F1-0E69-4A7D-62B7-1A90884F153F}"/>
              </a:ext>
            </a:extLst>
          </p:cNvPr>
          <p:cNvSpPr/>
          <p:nvPr/>
        </p:nvSpPr>
        <p:spPr>
          <a:xfrm>
            <a:off x="3924935" y="5325745"/>
            <a:ext cx="254000" cy="317500"/>
          </a:xfrm>
          <a:prstGeom prst="rect">
            <a:avLst/>
          </a:prstGeom>
          <a:noFill/>
          <a:ln/>
        </p:spPr>
        <p:txBody>
          <a:bodyPr vert="horz" wrap="none" lIns="0" tIns="0" rIns="0" bIns="0" numCol="1" anchor="t">
            <a:noAutofit/>
          </a:bodyPr>
          <a:lstStyle/>
          <a:p>
            <a:pPr marL="0" indent="0" algn="ctr">
              <a:lnSpc>
                <a:spcPts val="2850"/>
              </a:lnSpc>
              <a:buFontTx/>
              <a:buNone/>
            </a:pPr>
            <a:r>
              <a:rPr lang="en-US" sz="1950">
                <a:solidFill>
                  <a:srgbClr val="161613"/>
                </a:solidFill>
                <a:latin typeface="배달의민족 주아" charset="0"/>
                <a:ea typeface="배달의민족 주아" charset="0"/>
                <a:cs typeface="DM Sans Medium" charset="0"/>
              </a:rPr>
              <a:t>4</a:t>
            </a:r>
            <a:endParaRPr lang="ko-KR" altLang="en-US" sz="1950">
              <a:solidFill>
                <a:srgbClr val="161613"/>
              </a:solidFill>
              <a:latin typeface="배달의민족 주아" charset="0"/>
              <a:ea typeface="배달의민족 주아" charset="0"/>
              <a:cs typeface="DM Sans Medium" charset="0"/>
            </a:endParaRPr>
          </a:p>
        </p:txBody>
      </p:sp>
      <p:sp>
        <p:nvSpPr>
          <p:cNvPr id="47" name="Text 19">
            <a:extLst>
              <a:ext uri="{FF2B5EF4-FFF2-40B4-BE49-F238E27FC236}">
                <a16:creationId xmlns:a16="http://schemas.microsoft.com/office/drawing/2014/main" id="{4ECE3776-37F3-DC66-D249-04E500C5956D}"/>
              </a:ext>
            </a:extLst>
          </p:cNvPr>
          <p:cNvSpPr/>
          <p:nvPr/>
        </p:nvSpPr>
        <p:spPr>
          <a:xfrm>
            <a:off x="6842760" y="5041900"/>
            <a:ext cx="2254250" cy="282575"/>
          </a:xfrm>
          <a:prstGeom prst="rect">
            <a:avLst/>
          </a:prstGeom>
          <a:noFill/>
          <a:ln/>
        </p:spPr>
        <p:txBody>
          <a:bodyPr vert="horz" wrap="none" lIns="0" tIns="0" rIns="0" bIns="0" numCol="1" anchor="t">
            <a:noAutofit/>
          </a:bodyPr>
          <a:lstStyle/>
          <a:p>
            <a:pPr marL="0" indent="0" algn="l">
              <a:lnSpc>
                <a:spcPts val="2200"/>
              </a:lnSpc>
              <a:buFontTx/>
              <a:buNone/>
            </a:pPr>
            <a:r>
              <a:rPr lang="en-US" sz="1750">
                <a:solidFill>
                  <a:srgbClr val="161613"/>
                </a:solidFill>
                <a:latin typeface="배달의민족 주아" charset="0"/>
                <a:ea typeface="배달의민족 주아" charset="0"/>
                <a:cs typeface="DM Sans Medium" charset="0"/>
              </a:rPr>
              <a:t>Depth 4</a:t>
            </a:r>
            <a:endParaRPr lang="ko-KR" altLang="en-US" sz="1750">
              <a:solidFill>
                <a:srgbClr val="161613"/>
              </a:solidFill>
              <a:latin typeface="배달의민족 주아" charset="0"/>
              <a:ea typeface="배달의민족 주아" charset="0"/>
              <a:cs typeface="DM Sans Medium" charset="0"/>
            </a:endParaRPr>
          </a:p>
        </p:txBody>
      </p:sp>
      <p:sp>
        <p:nvSpPr>
          <p:cNvPr id="49" name="Text 20">
            <a:extLst>
              <a:ext uri="{FF2B5EF4-FFF2-40B4-BE49-F238E27FC236}">
                <a16:creationId xmlns:a16="http://schemas.microsoft.com/office/drawing/2014/main" id="{23B005F6-0389-9F40-7B8F-4BD8325BBA14}"/>
              </a:ext>
            </a:extLst>
          </p:cNvPr>
          <p:cNvSpPr/>
          <p:nvPr/>
        </p:nvSpPr>
        <p:spPr>
          <a:xfrm>
            <a:off x="6842760" y="5409565"/>
            <a:ext cx="6819265" cy="518160"/>
          </a:xfrm>
          <a:prstGeom prst="rect">
            <a:avLst/>
          </a:prstGeom>
          <a:noFill/>
          <a:ln/>
        </p:spPr>
        <p:txBody>
          <a:bodyPr vert="horz" wrap="square" lIns="0" tIns="0" rIns="0" bIns="0" numCol="1" anchor="t">
            <a:noAutofit/>
          </a:bodyPr>
          <a:lstStyle/>
          <a:p>
            <a:pPr marL="0" indent="0" algn="l">
              <a:lnSpc>
                <a:spcPts val="2000"/>
              </a:lnSpc>
              <a:buFontTx/>
              <a:buNone/>
            </a:pPr>
            <a:r>
              <a:rPr lang="en-US" sz="1400" dirty="0" err="1">
                <a:solidFill>
                  <a:srgbClr val="161613"/>
                </a:solidFill>
                <a:latin typeface="배달의민족 주아" charset="0"/>
                <a:ea typeface="배달의민족 주아" charset="0"/>
                <a:cs typeface="Inter" charset="0"/>
              </a:rPr>
              <a:t>근태</a:t>
            </a:r>
            <a:r>
              <a:rPr lang="en-US" sz="1400" dirty="0">
                <a:solidFill>
                  <a:srgbClr val="161613"/>
                </a:solidFill>
                <a:latin typeface="배달의민족 주아" charset="0"/>
                <a:ea typeface="배달의민족 주아" charset="0"/>
                <a:cs typeface="Inter" charset="0"/>
              </a:rPr>
              <a:t>, </a:t>
            </a:r>
            <a:r>
              <a:rPr lang="en-US" sz="1400" dirty="0" err="1">
                <a:solidFill>
                  <a:srgbClr val="161613"/>
                </a:solidFill>
                <a:latin typeface="배달의민족 주아" charset="0"/>
                <a:ea typeface="배달의민족 주아" charset="0"/>
                <a:cs typeface="Inter" charset="0"/>
              </a:rPr>
              <a:t>사물함</a:t>
            </a:r>
            <a:r>
              <a:rPr lang="en-US" sz="1400" dirty="0">
                <a:solidFill>
                  <a:srgbClr val="161613"/>
                </a:solidFill>
                <a:latin typeface="배달의민족 주아" charset="0"/>
                <a:ea typeface="배달의민족 주아" charset="0"/>
                <a:cs typeface="Inter" charset="0"/>
              </a:rPr>
              <a:t> </a:t>
            </a:r>
            <a:r>
              <a:rPr lang="en-US" sz="1400" dirty="0" err="1">
                <a:solidFill>
                  <a:srgbClr val="161613"/>
                </a:solidFill>
                <a:latin typeface="배달의민족 주아" charset="0"/>
                <a:ea typeface="배달의민족 주아" charset="0"/>
                <a:cs typeface="Inter" charset="0"/>
              </a:rPr>
              <a:t>개인</a:t>
            </a:r>
            <a:r>
              <a:rPr lang="en-US" sz="1400" dirty="0">
                <a:solidFill>
                  <a:srgbClr val="161613"/>
                </a:solidFill>
                <a:latin typeface="배달의민족 주아" charset="0"/>
                <a:ea typeface="배달의민족 주아" charset="0"/>
                <a:cs typeface="Inter" charset="0"/>
              </a:rPr>
              <a:t> </a:t>
            </a:r>
            <a:r>
              <a:rPr lang="en-US" sz="1400" dirty="0" err="1">
                <a:solidFill>
                  <a:srgbClr val="161613"/>
                </a:solidFill>
                <a:latin typeface="배달의민족 주아" charset="0"/>
                <a:ea typeface="배달의민족 주아" charset="0"/>
                <a:cs typeface="Inter" charset="0"/>
              </a:rPr>
              <a:t>배정</a:t>
            </a:r>
            <a:r>
              <a:rPr lang="en-US" sz="1400" dirty="0">
                <a:solidFill>
                  <a:srgbClr val="161613"/>
                </a:solidFill>
                <a:latin typeface="배달의민족 주아" charset="0"/>
                <a:ea typeface="배달의민족 주아" charset="0"/>
                <a:cs typeface="Inter" charset="0"/>
              </a:rPr>
              <a:t>, </a:t>
            </a:r>
            <a:r>
              <a:rPr lang="en-US" sz="1400" dirty="0" err="1">
                <a:solidFill>
                  <a:srgbClr val="161613"/>
                </a:solidFill>
                <a:latin typeface="배달의민족 주아" charset="0"/>
                <a:ea typeface="배달의민족 주아" charset="0"/>
                <a:cs typeface="Inter" charset="0"/>
              </a:rPr>
              <a:t>컴퓨터</a:t>
            </a:r>
            <a:r>
              <a:rPr lang="en-US" sz="1400" dirty="0">
                <a:solidFill>
                  <a:srgbClr val="161613"/>
                </a:solidFill>
                <a:latin typeface="배달의민족 주아" charset="0"/>
                <a:ea typeface="배달의민족 주아" charset="0"/>
                <a:cs typeface="Inter" charset="0"/>
              </a:rPr>
              <a:t> </a:t>
            </a:r>
            <a:r>
              <a:rPr lang="en-US" sz="1400" dirty="0" err="1">
                <a:solidFill>
                  <a:srgbClr val="161613"/>
                </a:solidFill>
                <a:latin typeface="배달의민족 주아" charset="0"/>
                <a:ea typeface="배달의민족 주아" charset="0"/>
                <a:cs typeface="Inter" charset="0"/>
              </a:rPr>
              <a:t>개인</a:t>
            </a:r>
            <a:r>
              <a:rPr lang="en-US" sz="1400" dirty="0">
                <a:solidFill>
                  <a:srgbClr val="161613"/>
                </a:solidFill>
                <a:latin typeface="배달의민족 주아" charset="0"/>
                <a:ea typeface="배달의민족 주아" charset="0"/>
                <a:cs typeface="Inter" charset="0"/>
              </a:rPr>
              <a:t> </a:t>
            </a:r>
            <a:r>
              <a:rPr lang="en-US" sz="1400" dirty="0" err="1">
                <a:solidFill>
                  <a:srgbClr val="161613"/>
                </a:solidFill>
                <a:latin typeface="배달의민족 주아" charset="0"/>
                <a:ea typeface="배달의민족 주아" charset="0"/>
                <a:cs typeface="Inter" charset="0"/>
              </a:rPr>
              <a:t>배정</a:t>
            </a:r>
            <a:r>
              <a:rPr lang="en-US" sz="1400" dirty="0">
                <a:solidFill>
                  <a:srgbClr val="161613"/>
                </a:solidFill>
                <a:latin typeface="배달의민족 주아" charset="0"/>
                <a:ea typeface="배달의민족 주아" charset="0"/>
                <a:cs typeface="Inter" charset="0"/>
              </a:rPr>
              <a:t>, </a:t>
            </a:r>
            <a:r>
              <a:rPr lang="en-US" sz="1400" dirty="0" err="1">
                <a:solidFill>
                  <a:srgbClr val="161613"/>
                </a:solidFill>
                <a:latin typeface="배달의민족 주아" charset="0"/>
                <a:ea typeface="배달의민족 주아" charset="0"/>
                <a:cs typeface="Inter" charset="0"/>
              </a:rPr>
              <a:t>훈련지원금</a:t>
            </a:r>
            <a:r>
              <a:rPr lang="en-US" sz="1400" dirty="0">
                <a:solidFill>
                  <a:srgbClr val="161613"/>
                </a:solidFill>
                <a:latin typeface="배달의민족 주아" charset="0"/>
                <a:ea typeface="배달의민족 주아" charset="0"/>
                <a:cs typeface="Inter" charset="0"/>
              </a:rPr>
              <a:t>, </a:t>
            </a:r>
            <a:r>
              <a:rPr lang="en-US" sz="1400" dirty="0" err="1">
                <a:solidFill>
                  <a:srgbClr val="161613"/>
                </a:solidFill>
                <a:latin typeface="배달의민족 주아" charset="0"/>
                <a:ea typeface="배달의민족 주아" charset="0"/>
                <a:cs typeface="Inter" charset="0"/>
              </a:rPr>
              <a:t>취업상태</a:t>
            </a:r>
            <a:r>
              <a:rPr lang="en-US" sz="1400" dirty="0">
                <a:solidFill>
                  <a:srgbClr val="161613"/>
                </a:solidFill>
                <a:latin typeface="배달의민족 주아" charset="0"/>
                <a:ea typeface="배달의민족 주아" charset="0"/>
                <a:cs typeface="Inter" charset="0"/>
              </a:rPr>
              <a:t>, </a:t>
            </a:r>
            <a:r>
              <a:rPr lang="en-US" sz="1400" dirty="0" err="1">
                <a:solidFill>
                  <a:srgbClr val="161613"/>
                </a:solidFill>
                <a:latin typeface="배달의민족 주아" charset="0"/>
                <a:ea typeface="배달의민족 주아" charset="0"/>
                <a:cs typeface="Inter" charset="0"/>
              </a:rPr>
              <a:t>취업성공수당</a:t>
            </a:r>
            <a:r>
              <a:rPr lang="en-US" sz="1400" dirty="0">
                <a:solidFill>
                  <a:srgbClr val="161613"/>
                </a:solidFill>
                <a:latin typeface="배달의민족 주아" charset="0"/>
                <a:ea typeface="배달의민족 주아" charset="0"/>
                <a:cs typeface="Inter" charset="0"/>
              </a:rPr>
              <a:t>, </a:t>
            </a:r>
            <a:r>
              <a:rPr lang="en-US" sz="1400" dirty="0" err="1">
                <a:solidFill>
                  <a:srgbClr val="161613"/>
                </a:solidFill>
                <a:latin typeface="배달의민족 주아" charset="0"/>
                <a:ea typeface="배달의민족 주아" charset="0"/>
                <a:cs typeface="Inter" charset="0"/>
              </a:rPr>
              <a:t>강의평가</a:t>
            </a:r>
            <a:r>
              <a:rPr lang="en-US" sz="1400" dirty="0">
                <a:solidFill>
                  <a:srgbClr val="161613"/>
                </a:solidFill>
                <a:latin typeface="배달의민족 주아" charset="0"/>
                <a:ea typeface="배달의민족 주아" charset="0"/>
                <a:cs typeface="Inter" charset="0"/>
              </a:rPr>
              <a:t>, </a:t>
            </a:r>
            <a:r>
              <a:rPr lang="en-US" sz="1400" dirty="0" err="1">
                <a:solidFill>
                  <a:srgbClr val="161613"/>
                </a:solidFill>
                <a:latin typeface="배달의민족 주아" charset="0"/>
                <a:ea typeface="배달의민족 주아" charset="0"/>
                <a:cs typeface="Inter" charset="0"/>
              </a:rPr>
              <a:t>교사평가</a:t>
            </a:r>
            <a:r>
              <a:rPr lang="en-US" sz="1400" dirty="0">
                <a:solidFill>
                  <a:srgbClr val="161613"/>
                </a:solidFill>
                <a:latin typeface="배달의민족 주아" charset="0"/>
                <a:ea typeface="배달의민족 주아" charset="0"/>
                <a:cs typeface="Inter" charset="0"/>
              </a:rPr>
              <a:t>, </a:t>
            </a:r>
            <a:r>
              <a:rPr lang="en-US" sz="1400" dirty="0" err="1">
                <a:solidFill>
                  <a:srgbClr val="161613"/>
                </a:solidFill>
                <a:latin typeface="배달의민족 주아" charset="0"/>
                <a:ea typeface="배달의민족 주아" charset="0"/>
                <a:cs typeface="Inter" charset="0"/>
              </a:rPr>
              <a:t>시험</a:t>
            </a:r>
            <a:r>
              <a:rPr lang="en-US" sz="1400" dirty="0">
                <a:solidFill>
                  <a:srgbClr val="161613"/>
                </a:solidFill>
                <a:latin typeface="배달의민족 주아" charset="0"/>
                <a:ea typeface="배달의민족 주아" charset="0"/>
                <a:cs typeface="Inter" charset="0"/>
              </a:rPr>
              <a:t>, </a:t>
            </a:r>
            <a:r>
              <a:rPr lang="en-US" sz="1400" dirty="0" err="1">
                <a:solidFill>
                  <a:srgbClr val="161613"/>
                </a:solidFill>
                <a:latin typeface="배달의민족 주아" charset="0"/>
                <a:ea typeface="배달의민족 주아" charset="0"/>
                <a:cs typeface="Inter" charset="0"/>
              </a:rPr>
              <a:t>교재</a:t>
            </a:r>
            <a:r>
              <a:rPr lang="en-US" sz="1400" dirty="0">
                <a:solidFill>
                  <a:srgbClr val="161613"/>
                </a:solidFill>
                <a:latin typeface="배달의민족 주아" charset="0"/>
                <a:ea typeface="배달의민족 주아" charset="0"/>
                <a:cs typeface="Inter" charset="0"/>
              </a:rPr>
              <a:t>, </a:t>
            </a:r>
            <a:r>
              <a:rPr lang="en-US" sz="1400" dirty="0" err="1">
                <a:solidFill>
                  <a:srgbClr val="161613"/>
                </a:solidFill>
                <a:latin typeface="배달의민족 주아" charset="0"/>
                <a:ea typeface="배달의민족 주아" charset="0"/>
                <a:cs typeface="Inter" charset="0"/>
              </a:rPr>
              <a:t>배점</a:t>
            </a:r>
            <a:r>
              <a:rPr lang="en-US" sz="1400" dirty="0">
                <a:solidFill>
                  <a:srgbClr val="161613"/>
                </a:solidFill>
                <a:latin typeface="배달의민족 주아" charset="0"/>
                <a:ea typeface="배달의민족 주아" charset="0"/>
                <a:cs typeface="Inter" charset="0"/>
              </a:rPr>
              <a:t>, </a:t>
            </a:r>
            <a:r>
              <a:rPr lang="en-US" sz="1400" dirty="0" err="1">
                <a:solidFill>
                  <a:srgbClr val="161613"/>
                </a:solidFill>
                <a:latin typeface="배달의민족 주아" charset="0"/>
                <a:ea typeface="배달의민족 주아" charset="0"/>
                <a:cs typeface="Inter" charset="0"/>
              </a:rPr>
              <a:t>답변</a:t>
            </a:r>
            <a:endParaRPr lang="ko-KR" altLang="en-US" sz="1400" dirty="0">
              <a:solidFill>
                <a:srgbClr val="161613"/>
              </a:solidFill>
              <a:latin typeface="배달의민족 주아" charset="0"/>
              <a:ea typeface="배달의민족 주아" charset="0"/>
              <a:cs typeface="Inter" charset="0"/>
            </a:endParaRPr>
          </a:p>
        </p:txBody>
      </p:sp>
      <p:sp>
        <p:nvSpPr>
          <p:cNvPr id="51" name="Shape 21">
            <a:extLst>
              <a:ext uri="{FF2B5EF4-FFF2-40B4-BE49-F238E27FC236}">
                <a16:creationId xmlns:a16="http://schemas.microsoft.com/office/drawing/2014/main" id="{2C7B1B30-9539-0408-9654-99EC94313360}"/>
              </a:ext>
            </a:extLst>
          </p:cNvPr>
          <p:cNvSpPr/>
          <p:nvPr/>
        </p:nvSpPr>
        <p:spPr>
          <a:xfrm>
            <a:off x="6752590" y="6097270"/>
            <a:ext cx="6999605" cy="12065"/>
          </a:xfrm>
          <a:prstGeom prst="roundRect">
            <a:avLst>
              <a:gd name="adj" fmla="val 236606"/>
            </a:avLst>
          </a:prstGeom>
          <a:solidFill>
            <a:srgbClr val="D3D1C9"/>
          </a:solidFill>
          <a:ln/>
        </p:spPr>
      </p:sp>
      <p:sp>
        <p:nvSpPr>
          <p:cNvPr id="53" name="Shape 22">
            <a:extLst>
              <a:ext uri="{FF2B5EF4-FFF2-40B4-BE49-F238E27FC236}">
                <a16:creationId xmlns:a16="http://schemas.microsoft.com/office/drawing/2014/main" id="{9D4C5444-AD28-4B8E-FA8E-2CCA380365FD}"/>
              </a:ext>
            </a:extLst>
          </p:cNvPr>
          <p:cNvSpPr/>
          <p:nvPr/>
        </p:nvSpPr>
        <p:spPr>
          <a:xfrm>
            <a:off x="788670" y="6196965"/>
            <a:ext cx="6527165" cy="987425"/>
          </a:xfrm>
          <a:prstGeom prst="roundRect">
            <a:avLst>
              <a:gd name="adj" fmla="val 2740"/>
            </a:avLst>
          </a:prstGeom>
          <a:solidFill>
            <a:srgbClr val="EDEBE3"/>
          </a:solidFill>
          <a:ln/>
        </p:spPr>
      </p:sp>
      <p:sp>
        <p:nvSpPr>
          <p:cNvPr id="55" name="Text 23">
            <a:extLst>
              <a:ext uri="{FF2B5EF4-FFF2-40B4-BE49-F238E27FC236}">
                <a16:creationId xmlns:a16="http://schemas.microsoft.com/office/drawing/2014/main" id="{28B275AF-2073-D521-8248-9B60A14B8730}"/>
              </a:ext>
            </a:extLst>
          </p:cNvPr>
          <p:cNvSpPr/>
          <p:nvPr/>
        </p:nvSpPr>
        <p:spPr>
          <a:xfrm>
            <a:off x="3924935" y="6532245"/>
            <a:ext cx="254000" cy="317500"/>
          </a:xfrm>
          <a:prstGeom prst="rect">
            <a:avLst/>
          </a:prstGeom>
          <a:noFill/>
          <a:ln/>
        </p:spPr>
        <p:txBody>
          <a:bodyPr vert="horz" wrap="none" lIns="0" tIns="0" rIns="0" bIns="0" numCol="1" anchor="t">
            <a:noAutofit/>
          </a:bodyPr>
          <a:lstStyle/>
          <a:p>
            <a:pPr marL="0" indent="0" algn="ctr">
              <a:lnSpc>
                <a:spcPts val="2850"/>
              </a:lnSpc>
              <a:buFontTx/>
              <a:buNone/>
            </a:pPr>
            <a:r>
              <a:rPr lang="en-US" sz="1950">
                <a:solidFill>
                  <a:srgbClr val="161613"/>
                </a:solidFill>
                <a:latin typeface="배달의민족 주아" charset="0"/>
                <a:ea typeface="배달의민족 주아" charset="0"/>
                <a:cs typeface="DM Sans Medium" charset="0"/>
              </a:rPr>
              <a:t>5</a:t>
            </a:r>
            <a:endParaRPr lang="ko-KR" altLang="en-US" sz="1950">
              <a:solidFill>
                <a:srgbClr val="161613"/>
              </a:solidFill>
              <a:latin typeface="배달의민족 주아" charset="0"/>
              <a:ea typeface="배달의민족 주아" charset="0"/>
              <a:cs typeface="DM Sans Medium" charset="0"/>
            </a:endParaRPr>
          </a:p>
        </p:txBody>
      </p:sp>
      <p:sp>
        <p:nvSpPr>
          <p:cNvPr id="57" name="Text 24">
            <a:extLst>
              <a:ext uri="{FF2B5EF4-FFF2-40B4-BE49-F238E27FC236}">
                <a16:creationId xmlns:a16="http://schemas.microsoft.com/office/drawing/2014/main" id="{BACED98E-8EC2-80E3-6905-F9BDE636F075}"/>
              </a:ext>
            </a:extLst>
          </p:cNvPr>
          <p:cNvSpPr/>
          <p:nvPr/>
        </p:nvSpPr>
        <p:spPr>
          <a:xfrm>
            <a:off x="7495540" y="6377305"/>
            <a:ext cx="845820" cy="282575"/>
          </a:xfrm>
          <a:prstGeom prst="rect">
            <a:avLst/>
          </a:prstGeom>
          <a:noFill/>
          <a:ln/>
        </p:spPr>
        <p:txBody>
          <a:bodyPr vert="horz" wrap="none" lIns="0" tIns="0" rIns="0" bIns="0" numCol="1" anchor="t">
            <a:noAutofit/>
          </a:bodyPr>
          <a:lstStyle/>
          <a:p>
            <a:pPr marL="0" indent="0" algn="l">
              <a:lnSpc>
                <a:spcPts val="2200"/>
              </a:lnSpc>
              <a:buFontTx/>
              <a:buNone/>
            </a:pPr>
            <a:r>
              <a:rPr lang="en-US" sz="1750">
                <a:solidFill>
                  <a:srgbClr val="161613"/>
                </a:solidFill>
                <a:latin typeface="배달의민족 주아" charset="0"/>
                <a:ea typeface="배달의민족 주아" charset="0"/>
                <a:cs typeface="DM Sans Medium" charset="0"/>
              </a:rPr>
              <a:t>Depth 5</a:t>
            </a:r>
            <a:endParaRPr lang="ko-KR" altLang="en-US" sz="1750">
              <a:solidFill>
                <a:srgbClr val="161613"/>
              </a:solidFill>
              <a:latin typeface="배달의민족 주아" charset="0"/>
              <a:ea typeface="배달의민족 주아" charset="0"/>
              <a:cs typeface="DM Sans Medium" charset="0"/>
            </a:endParaRPr>
          </a:p>
        </p:txBody>
      </p:sp>
      <p:sp>
        <p:nvSpPr>
          <p:cNvPr id="59" name="Text 25">
            <a:extLst>
              <a:ext uri="{FF2B5EF4-FFF2-40B4-BE49-F238E27FC236}">
                <a16:creationId xmlns:a16="http://schemas.microsoft.com/office/drawing/2014/main" id="{8BCE4D2E-DA92-667F-3693-7D4A1438B4FF}"/>
              </a:ext>
            </a:extLst>
          </p:cNvPr>
          <p:cNvSpPr/>
          <p:nvPr/>
        </p:nvSpPr>
        <p:spPr>
          <a:xfrm>
            <a:off x="7495540" y="6744970"/>
            <a:ext cx="845820" cy="259080"/>
          </a:xfrm>
          <a:prstGeom prst="rect">
            <a:avLst/>
          </a:prstGeom>
          <a:noFill/>
          <a:ln/>
        </p:spPr>
        <p:txBody>
          <a:bodyPr vert="horz" wrap="none" lIns="0" tIns="0" rIns="0" bIns="0" numCol="1" anchor="t">
            <a:noAutofit/>
          </a:bodyPr>
          <a:lstStyle/>
          <a:p>
            <a:pPr marL="0" indent="0" algn="l">
              <a:lnSpc>
                <a:spcPts val="2000"/>
              </a:lnSpc>
              <a:buFontTx/>
              <a:buNone/>
            </a:pPr>
            <a:r>
              <a:rPr lang="en-US" sz="1400">
                <a:solidFill>
                  <a:srgbClr val="161613"/>
                </a:solidFill>
                <a:latin typeface="배달의민족 주아" charset="0"/>
                <a:ea typeface="배달의민족 주아" charset="0"/>
                <a:cs typeface="Inter" charset="0"/>
              </a:rPr>
              <a:t>시험성적</a:t>
            </a:r>
            <a:endParaRPr lang="ko-KR" altLang="en-US" sz="1400">
              <a:solidFill>
                <a:srgbClr val="161613"/>
              </a:solidFill>
              <a:latin typeface="배달의민족 주아" charset="0"/>
              <a:ea typeface="배달의민족 주아" charset="0"/>
              <a:cs typeface="Inter" charset="0"/>
            </a:endParaRPr>
          </a:p>
        </p:txBody>
      </p:sp>
      <p:sp>
        <p:nvSpPr>
          <p:cNvPr id="61" name="Text 26">
            <a:extLst>
              <a:ext uri="{FF2B5EF4-FFF2-40B4-BE49-F238E27FC236}">
                <a16:creationId xmlns:a16="http://schemas.microsoft.com/office/drawing/2014/main" id="{4D384895-BD2A-841A-8C88-DE4DA40B5EBD}"/>
              </a:ext>
            </a:extLst>
          </p:cNvPr>
          <p:cNvSpPr/>
          <p:nvPr/>
        </p:nvSpPr>
        <p:spPr>
          <a:xfrm>
            <a:off x="788670" y="7345045"/>
            <a:ext cx="13053695" cy="259080"/>
          </a:xfrm>
          <a:prstGeom prst="rect">
            <a:avLst/>
          </a:prstGeom>
          <a:noFill/>
          <a:ln/>
        </p:spPr>
        <p:txBody>
          <a:bodyPr vert="horz" wrap="none" lIns="0" tIns="0" rIns="0" bIns="0" numCol="1" anchor="t">
            <a:noAutofit/>
          </a:bodyPr>
          <a:lstStyle/>
          <a:p>
            <a:pPr marL="0" indent="0" algn="l">
              <a:lnSpc>
                <a:spcPts val="2000"/>
              </a:lnSpc>
              <a:buFontTx/>
              <a:buNone/>
            </a:pPr>
            <a:r>
              <a:rPr lang="en-US" sz="1400">
                <a:solidFill>
                  <a:srgbClr val="161613"/>
                </a:solidFill>
                <a:latin typeface="배달의민족 주아" charset="0"/>
                <a:ea typeface="배달의민족 주아" charset="0"/>
                <a:cs typeface="Inter" charset="0"/>
              </a:rPr>
              <a:t>데이터베이스는 효율적인 정보 관리를 위해 계층적으로 설계되었습니다.</a:t>
            </a:r>
            <a:endParaRPr lang="ko-KR" altLang="en-US" sz="1400">
              <a:solidFill>
                <a:srgbClr val="161613"/>
              </a:solidFill>
              <a:latin typeface="배달의민족 주아" charset="0"/>
              <a:ea typeface="배달의민족 주아" charset="0"/>
              <a:cs typeface="Inter" charset="0"/>
            </a:endParaRPr>
          </a:p>
        </p:txBody>
      </p:sp>
    </p:spTree>
    <p:extLst>
      <p:ext uri="{BB962C8B-B14F-4D97-AF65-F5344CB8AC3E}">
        <p14:creationId xmlns:p14="http://schemas.microsoft.com/office/powerpoint/2010/main" val="32240753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F817C4FF-FBB0-27DF-D52D-0781E2CB4CE4}"/>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2852B038-4799-E1C8-48E3-A91F56128FA7}"/>
              </a:ext>
            </a:extLst>
          </p:cNvPr>
          <p:cNvSpPr>
            <a:spLocks/>
          </p:cNvSpPr>
          <p:nvPr/>
        </p:nvSpPr>
        <p:spPr>
          <a:xfrm>
            <a:off x="788670" y="391160"/>
            <a:ext cx="3606165" cy="451485"/>
          </a:xfrm>
          <a:prstGeom prst="rect">
            <a:avLst/>
          </a:prstGeom>
          <a:noFill/>
          <a:ln cap="flat" cmpd="sng">
            <a:prstDash/>
          </a:ln>
        </p:spPr>
        <p:txBody>
          <a:bodyPr vert="horz" wrap="none" lIns="0" tIns="0" rIns="0" bIns="0" numCol="1" anchor="t">
            <a:noAutofit/>
          </a:bodyPr>
          <a:lstStyle/>
          <a:p>
            <a:r>
              <a:rPr lang="en-US" sz="2800" dirty="0">
                <a:solidFill>
                  <a:srgbClr val="161613"/>
                </a:solidFill>
                <a:latin typeface="배달의민족 주아"/>
                <a:ea typeface="+mn-lt"/>
                <a:cs typeface="DM Sans Medium" charset="0"/>
              </a:rPr>
              <a:t>4. </a:t>
            </a:r>
            <a:r>
              <a:rPr lang="ko-KR" altLang="en-US" sz="2800" dirty="0">
                <a:solidFill>
                  <a:srgbClr val="161613"/>
                </a:solidFill>
                <a:latin typeface="배달의민족 주아"/>
                <a:ea typeface="배달의민족 주아"/>
                <a:cs typeface="DM Sans Medium" charset="0"/>
              </a:rPr>
              <a:t>데이터</a:t>
            </a:r>
            <a:r>
              <a:rPr lang="en-US" sz="2800" dirty="0">
                <a:solidFill>
                  <a:srgbClr val="161613"/>
                </a:solidFill>
                <a:latin typeface="배달의민족 주아"/>
                <a:ea typeface="+mn-lt"/>
                <a:cs typeface="DM Sans Medium" charset="0"/>
              </a:rPr>
              <a:t> </a:t>
            </a:r>
            <a:r>
              <a:rPr lang="ko-KR" altLang="en-US" sz="2800" dirty="0">
                <a:solidFill>
                  <a:srgbClr val="161613"/>
                </a:solidFill>
                <a:latin typeface="배달의민족 주아"/>
                <a:ea typeface="배달의민족 주아"/>
                <a:cs typeface="DM Sans Medium" charset="0"/>
              </a:rPr>
              <a:t>설계</a:t>
            </a:r>
            <a:r>
              <a:rPr lang="en-US" sz="2800" dirty="0">
                <a:solidFill>
                  <a:srgbClr val="161613"/>
                </a:solidFill>
                <a:latin typeface="배달의민족 주아"/>
                <a:ea typeface="+mn-lt"/>
                <a:cs typeface="DM Sans Medium" charset="0"/>
              </a:rPr>
              <a:t> </a:t>
            </a:r>
            <a:r>
              <a:rPr lang="ko-KR" altLang="en-US" sz="2800" dirty="0">
                <a:solidFill>
                  <a:srgbClr val="161613"/>
                </a:solidFill>
                <a:latin typeface="배달의민족 주아"/>
                <a:ea typeface="배달의민족 주아"/>
                <a:cs typeface="DM Sans Medium" charset="0"/>
              </a:rPr>
              <a:t>및</a:t>
            </a:r>
            <a:r>
              <a:rPr lang="en-US" sz="2800" dirty="0">
                <a:solidFill>
                  <a:srgbClr val="161613"/>
                </a:solidFill>
                <a:latin typeface="배달의민족 주아"/>
                <a:ea typeface="+mn-lt"/>
                <a:cs typeface="DM Sans Medium" charset="0"/>
              </a:rPr>
              <a:t> </a:t>
            </a:r>
            <a:r>
              <a:rPr lang="ko-KR" sz="2800" dirty="0">
                <a:solidFill>
                  <a:srgbClr val="161613"/>
                </a:solidFill>
                <a:latin typeface="배달의민족 주아"/>
                <a:ea typeface="배달의민족 주아"/>
                <a:cs typeface="DM Sans Medium" charset="0"/>
              </a:rPr>
              <a:t>협업</a:t>
            </a:r>
            <a:endParaRPr lang="ko-KR" sz="2800">
              <a:solidFill>
                <a:srgbClr val="000000"/>
              </a:solidFill>
              <a:latin typeface="배달의민족 주아"/>
              <a:ea typeface="배달의민족 주아"/>
              <a:cs typeface="DM Sans Medium" charset="0"/>
            </a:endParaRPr>
          </a:p>
          <a:p>
            <a:pPr>
              <a:lnSpc>
                <a:spcPts val="3500"/>
              </a:lnSpc>
            </a:pPr>
            <a:endParaRPr lang="ko-KR" altLang="en-US" sz="2800" dirty="0">
              <a:solidFill>
                <a:srgbClr val="161613"/>
              </a:solidFill>
              <a:latin typeface="배달의민족 주아"/>
              <a:ea typeface="배달의민족 주아"/>
              <a:cs typeface="DM Sans Medium" charset="0"/>
            </a:endParaRPr>
          </a:p>
        </p:txBody>
      </p:sp>
      <p:sp>
        <p:nvSpPr>
          <p:cNvPr id="5" name="직사각형 4">
            <a:extLst>
              <a:ext uri="{FF2B5EF4-FFF2-40B4-BE49-F238E27FC236}">
                <a16:creationId xmlns:a16="http://schemas.microsoft.com/office/drawing/2014/main" id="{FEAAB5D2-FF30-C41C-6E3A-329D004777D2}"/>
              </a:ext>
            </a:extLst>
          </p:cNvPr>
          <p:cNvSpPr/>
          <p:nvPr/>
        </p:nvSpPr>
        <p:spPr>
          <a:xfrm>
            <a:off x="12670790" y="7616825"/>
            <a:ext cx="1959610" cy="578485"/>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화살표 연결선 6">
            <a:extLst>
              <a:ext uri="{FF2B5EF4-FFF2-40B4-BE49-F238E27FC236}">
                <a16:creationId xmlns:a16="http://schemas.microsoft.com/office/drawing/2014/main" id="{783ADB8A-AC35-B43A-2B66-8A83596E576E}"/>
              </a:ext>
            </a:extLst>
          </p:cNvPr>
          <p:cNvCxnSpPr/>
          <p:nvPr/>
        </p:nvCxnSpPr>
        <p:spPr>
          <a:xfrm>
            <a:off x="789305" y="836295"/>
            <a:ext cx="13142595" cy="27305"/>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2B9118CB-D756-A728-734C-60191D94FB36}"/>
              </a:ext>
            </a:extLst>
          </p:cNvPr>
          <p:cNvSpPr>
            <a:spLocks/>
          </p:cNvSpPr>
          <p:nvPr/>
        </p:nvSpPr>
        <p:spPr>
          <a:xfrm>
            <a:off x="3921125" y="450215"/>
            <a:ext cx="3606165" cy="451485"/>
          </a:xfrm>
          <a:prstGeom prst="rect">
            <a:avLst/>
          </a:prstGeom>
          <a:noFill/>
          <a:ln cap="flat" cmpd="sng">
            <a:prstDash/>
          </a:ln>
        </p:spPr>
        <p:txBody>
          <a:bodyPr vert="horz" wrap="none" lIns="0" tIns="0" rIns="0" bIns="0" numCol="1" anchor="t">
            <a:noAutofit/>
          </a:bodyPr>
          <a:lstStyle/>
          <a:p>
            <a:pPr>
              <a:lnSpc>
                <a:spcPts val="3500"/>
              </a:lnSpc>
            </a:pPr>
            <a:r>
              <a:rPr lang="en-US" altLang="ko-KR" sz="1600" dirty="0" err="1">
                <a:solidFill>
                  <a:srgbClr val="161613"/>
                </a:solidFill>
                <a:latin typeface="배달의민족 주아"/>
                <a:ea typeface="배달의민족 주아"/>
              </a:rPr>
              <a:t>협업</a:t>
            </a:r>
          </a:p>
        </p:txBody>
      </p:sp>
      <p:pic>
        <p:nvPicPr>
          <p:cNvPr id="3" name="그림 2">
            <a:extLst>
              <a:ext uri="{FF2B5EF4-FFF2-40B4-BE49-F238E27FC236}">
                <a16:creationId xmlns:a16="http://schemas.microsoft.com/office/drawing/2014/main" id="{FAD5106C-D907-5FA3-9E3F-D33F7F64D3E2}"/>
              </a:ext>
            </a:extLst>
          </p:cNvPr>
          <p:cNvPicPr>
            <a:picLocks noChangeAspect="1"/>
          </p:cNvPicPr>
          <p:nvPr/>
        </p:nvPicPr>
        <p:blipFill>
          <a:blip r:embed="rId3"/>
          <a:stretch>
            <a:fillRect/>
          </a:stretch>
        </p:blipFill>
        <p:spPr>
          <a:xfrm>
            <a:off x="609600" y="1405890"/>
            <a:ext cx="13411200" cy="6496050"/>
          </a:xfrm>
          <a:prstGeom prst="rect">
            <a:avLst/>
          </a:prstGeom>
        </p:spPr>
      </p:pic>
      <p:sp>
        <p:nvSpPr>
          <p:cNvPr id="9" name="Text 1">
            <a:extLst>
              <a:ext uri="{FF2B5EF4-FFF2-40B4-BE49-F238E27FC236}">
                <a16:creationId xmlns:a16="http://schemas.microsoft.com/office/drawing/2014/main" id="{896E6966-B8A6-844F-5319-D55DC6F3CE79}"/>
              </a:ext>
            </a:extLst>
          </p:cNvPr>
          <p:cNvSpPr/>
          <p:nvPr/>
        </p:nvSpPr>
        <p:spPr>
          <a:xfrm>
            <a:off x="788670" y="1016000"/>
            <a:ext cx="6267450" cy="282575"/>
          </a:xfrm>
          <a:prstGeom prst="rect">
            <a:avLst/>
          </a:prstGeom>
          <a:noFill/>
          <a:ln/>
        </p:spPr>
        <p:txBody>
          <a:bodyPr vert="horz" wrap="none" lIns="0" tIns="0" rIns="0" bIns="0" numCol="1" anchor="t">
            <a:noAutofit/>
          </a:bodyPr>
          <a:lstStyle/>
          <a:p>
            <a:pPr>
              <a:lnSpc>
                <a:spcPts val="2200"/>
              </a:lnSpc>
            </a:pPr>
            <a:r>
              <a:rPr lang="en-US" sz="1750" dirty="0">
                <a:solidFill>
                  <a:srgbClr val="161613"/>
                </a:solidFill>
                <a:latin typeface="배달의민족 주아"/>
                <a:ea typeface="배달의민족 주아"/>
                <a:cs typeface="DM Sans Medium" charset="0"/>
              </a:rPr>
              <a:t>Miro</a:t>
            </a:r>
            <a:r>
              <a:rPr lang="ko-KR" altLang="en-US" sz="1750" dirty="0" err="1">
                <a:solidFill>
                  <a:srgbClr val="161613"/>
                </a:solidFill>
                <a:latin typeface="배달의민족 주아"/>
                <a:ea typeface="배달의민족 주아"/>
                <a:cs typeface="DM Sans Medium" charset="0"/>
              </a:rPr>
              <a:t>를</a:t>
            </a:r>
            <a:r>
              <a:rPr lang="en-US" sz="1750" dirty="0">
                <a:solidFill>
                  <a:srgbClr val="161613"/>
                </a:solidFill>
                <a:latin typeface="배달의민족 주아"/>
                <a:ea typeface="배달의민족 주아"/>
                <a:cs typeface="DM Sans Medium" charset="0"/>
              </a:rPr>
              <a:t> </a:t>
            </a:r>
            <a:r>
              <a:rPr lang="ko-KR" altLang="en-US" sz="1750" dirty="0">
                <a:solidFill>
                  <a:srgbClr val="161613"/>
                </a:solidFill>
                <a:latin typeface="배달의민족 주아"/>
                <a:ea typeface="배달의민족 주아"/>
                <a:cs typeface="DM Sans Medium" charset="0"/>
              </a:rPr>
              <a:t>통한</a:t>
            </a:r>
            <a:r>
              <a:rPr lang="en-US" sz="1750" dirty="0">
                <a:solidFill>
                  <a:srgbClr val="161613"/>
                </a:solidFill>
                <a:latin typeface="배달의민족 주아"/>
                <a:ea typeface="배달의민족 주아"/>
                <a:cs typeface="DM Sans Medium" charset="0"/>
              </a:rPr>
              <a:t> </a:t>
            </a:r>
            <a:r>
              <a:rPr lang="ko-KR" altLang="en-US" sz="1750" dirty="0">
                <a:solidFill>
                  <a:srgbClr val="161613"/>
                </a:solidFill>
                <a:latin typeface="배달의민족 주아"/>
                <a:ea typeface="배달의민족 주아"/>
                <a:cs typeface="DM Sans Medium" charset="0"/>
              </a:rPr>
              <a:t>데이터베이스</a:t>
            </a:r>
            <a:r>
              <a:rPr lang="en-US" sz="1750" dirty="0">
                <a:solidFill>
                  <a:srgbClr val="161613"/>
                </a:solidFill>
                <a:latin typeface="배달의민족 주아"/>
                <a:ea typeface="배달의민족 주아"/>
                <a:cs typeface="DM Sans Medium" charset="0"/>
              </a:rPr>
              <a:t> </a:t>
            </a:r>
            <a:r>
              <a:rPr lang="en-US" sz="1750" dirty="0" err="1">
                <a:solidFill>
                  <a:srgbClr val="161613"/>
                </a:solidFill>
                <a:latin typeface="배달의민족 주아"/>
                <a:ea typeface="배달의민족 주아"/>
                <a:cs typeface="DM Sans Medium" charset="0"/>
              </a:rPr>
              <a:t>단계</a:t>
            </a:r>
            <a:r>
              <a:rPr lang="en-US" sz="1750" dirty="0">
                <a:solidFill>
                  <a:srgbClr val="161613"/>
                </a:solidFill>
                <a:latin typeface="배달의민족 주아"/>
                <a:ea typeface="배달의민족 주아"/>
                <a:cs typeface="DM Sans Medium" charset="0"/>
              </a:rPr>
              <a:t> </a:t>
            </a:r>
            <a:r>
              <a:rPr lang="ko-KR" altLang="en-US" sz="1750" dirty="0">
                <a:solidFill>
                  <a:srgbClr val="161613"/>
                </a:solidFill>
                <a:latin typeface="배달의민족 주아"/>
                <a:ea typeface="배달의민족 주아"/>
                <a:cs typeface="DM Sans Medium" charset="0"/>
              </a:rPr>
              <a:t>파악</a:t>
            </a:r>
            <a:endParaRPr lang="en-US" sz="1750" dirty="0">
              <a:solidFill>
                <a:srgbClr val="161613"/>
              </a:solidFill>
              <a:latin typeface="배달의민족 주아"/>
              <a:ea typeface="배달의민족 주아"/>
              <a:cs typeface="DM Sans Medium" charset="0"/>
            </a:endParaRPr>
          </a:p>
        </p:txBody>
      </p:sp>
    </p:spTree>
    <p:extLst>
      <p:ext uri="{BB962C8B-B14F-4D97-AF65-F5344CB8AC3E}">
        <p14:creationId xmlns:p14="http://schemas.microsoft.com/office/powerpoint/2010/main" val="25926373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4F96FD1A-32D7-F31E-200C-0DE5E0CECFCD}"/>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AB0EDF40-4560-FA11-0D19-EEA31316811C}"/>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buFontTx/>
              <a:buNone/>
            </a:pPr>
            <a:r>
              <a:rPr lang="en-US" sz="2800">
                <a:solidFill>
                  <a:srgbClr val="161613"/>
                </a:solidFill>
                <a:latin typeface="배달의민족 주아" charset="0"/>
                <a:ea typeface="배달의민족 주아" charset="0"/>
                <a:cs typeface="DM Sans Medium" charset="0"/>
              </a:rPr>
              <a:t>4. </a:t>
            </a:r>
            <a:r>
              <a:rPr lang="ko-KR" altLang="en-US" sz="2800">
                <a:solidFill>
                  <a:srgbClr val="161613"/>
                </a:solidFill>
                <a:latin typeface="배달의민족 주아" charset="0"/>
                <a:ea typeface="배달의민족 주아" charset="0"/>
                <a:cs typeface="DM Sans Medium" charset="0"/>
              </a:rPr>
              <a:t>데이터</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설계</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및</a:t>
            </a:r>
            <a:r>
              <a:rPr lang="en-US" sz="2800">
                <a:solidFill>
                  <a:srgbClr val="161613"/>
                </a:solidFill>
                <a:latin typeface="배달의민족 주아" charset="0"/>
                <a:ea typeface="배달의민족 주아" charset="0"/>
                <a:cs typeface="DM Sans Medium" charset="0"/>
              </a:rPr>
              <a:t> </a:t>
            </a:r>
            <a:r>
              <a:rPr lang="ko-KR" sz="2800">
                <a:solidFill>
                  <a:srgbClr val="161613"/>
                </a:solidFill>
                <a:latin typeface="배달의민족 주아" charset="0"/>
                <a:ea typeface="배달의민족 주아" charset="0"/>
                <a:cs typeface="DM Sans Medium" charset="0"/>
              </a:rPr>
              <a:t>협업</a:t>
            </a:r>
            <a:endParaRPr lang="ko-KR" altLang="en-US" sz="2800">
              <a:solidFill>
                <a:srgbClr val="161613"/>
              </a:solidFill>
              <a:latin typeface="배달의민족 주아" charset="0"/>
              <a:ea typeface="배달의민족 주아" charset="0"/>
              <a:cs typeface="DM Sans Medium" charset="0"/>
            </a:endParaRPr>
          </a:p>
          <a:p>
            <a:pPr marL="0" indent="0">
              <a:lnSpc>
                <a:spcPts val="3500"/>
              </a:lnSpc>
              <a:buFontTx/>
              <a:buNone/>
            </a:pPr>
            <a:endParaRPr lang="ko-KR" altLang="en-US" sz="280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D037392A-201B-6B37-BAD4-E75C5304B77D}"/>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EEA2EAFB-DBDE-4A3A-B292-57EBE9BBC6AA}"/>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pic>
        <p:nvPicPr>
          <p:cNvPr id="10" name="그림 9" descr="텍스트, 스크린샷, 번호, 폰트이(가) 표시된 사진  AI 생성 콘텐츠는 정확하지 않을 수 있습니다.">
            <a:extLst>
              <a:ext uri="{FF2B5EF4-FFF2-40B4-BE49-F238E27FC236}">
                <a16:creationId xmlns:a16="http://schemas.microsoft.com/office/drawing/2014/main" id="{44EF4462-FB4C-4B2E-67CB-E0E33233602E}"/>
              </a:ext>
            </a:extLst>
          </p:cNvPr>
          <p:cNvPicPr>
            <a:picLocks noChangeAspect="1"/>
          </p:cNvPicPr>
          <p:nvPr/>
        </p:nvPicPr>
        <p:blipFill>
          <a:blip r:embed="rId3"/>
          <a:stretch>
            <a:fillRect/>
          </a:stretch>
        </p:blipFill>
        <p:spPr>
          <a:xfrm>
            <a:off x="673735" y="1379855"/>
            <a:ext cx="3834764" cy="2739390"/>
          </a:xfrm>
          <a:prstGeom prst="rect">
            <a:avLst/>
          </a:prstGeom>
        </p:spPr>
      </p:pic>
      <p:pic>
        <p:nvPicPr>
          <p:cNvPr id="11" name="그림 10" descr="텍스트, 스크린샷, 번호, 폰트이(가) 표시된 사진  AI 생성 콘텐츠는 정확하지 않을 수 있습니다.">
            <a:extLst>
              <a:ext uri="{FF2B5EF4-FFF2-40B4-BE49-F238E27FC236}">
                <a16:creationId xmlns:a16="http://schemas.microsoft.com/office/drawing/2014/main" id="{9B59922F-E2F8-430D-D603-FB4A904C021B}"/>
              </a:ext>
            </a:extLst>
          </p:cNvPr>
          <p:cNvPicPr>
            <a:picLocks noChangeAspect="1"/>
          </p:cNvPicPr>
          <p:nvPr/>
        </p:nvPicPr>
        <p:blipFill>
          <a:blip r:embed="rId4"/>
          <a:stretch>
            <a:fillRect/>
          </a:stretch>
        </p:blipFill>
        <p:spPr>
          <a:xfrm>
            <a:off x="5067935" y="1384300"/>
            <a:ext cx="4495165" cy="2612390"/>
          </a:xfrm>
          <a:prstGeom prst="rect">
            <a:avLst/>
          </a:prstGeom>
        </p:spPr>
      </p:pic>
      <p:pic>
        <p:nvPicPr>
          <p:cNvPr id="13" name="그림 12" descr="텍스트, 스크린샷, 번호, 폰트이(가) 표시된 사진  AI 생성 콘텐츠는 정확하지 않을 수 있습니다.">
            <a:extLst>
              <a:ext uri="{FF2B5EF4-FFF2-40B4-BE49-F238E27FC236}">
                <a16:creationId xmlns:a16="http://schemas.microsoft.com/office/drawing/2014/main" id="{50A3E320-500F-B79A-ECBF-12388A9ACAF9}"/>
              </a:ext>
            </a:extLst>
          </p:cNvPr>
          <p:cNvPicPr>
            <a:picLocks noChangeAspect="1"/>
          </p:cNvPicPr>
          <p:nvPr/>
        </p:nvPicPr>
        <p:blipFill>
          <a:blip r:embed="rId5"/>
          <a:stretch>
            <a:fillRect/>
          </a:stretch>
        </p:blipFill>
        <p:spPr>
          <a:xfrm>
            <a:off x="10056495" y="1501775"/>
            <a:ext cx="3604260" cy="2495550"/>
          </a:xfrm>
          <a:prstGeom prst="rect">
            <a:avLst/>
          </a:prstGeom>
        </p:spPr>
      </p:pic>
      <p:sp>
        <p:nvSpPr>
          <p:cNvPr id="15" name="TextBox 14">
            <a:extLst>
              <a:ext uri="{FF2B5EF4-FFF2-40B4-BE49-F238E27FC236}">
                <a16:creationId xmlns:a16="http://schemas.microsoft.com/office/drawing/2014/main" id="{65341D19-AEC8-41DD-F0FF-AA1064E75E41}"/>
              </a:ext>
            </a:extLst>
          </p:cNvPr>
          <p:cNvSpPr txBox="1"/>
          <p:nvPr/>
        </p:nvSpPr>
        <p:spPr>
          <a:xfrm>
            <a:off x="785495" y="4759325"/>
            <a:ext cx="7315835" cy="3198495"/>
          </a:xfrm>
          <a:prstGeom prst="rect">
            <a:avLst/>
          </a:prstGeom>
          <a:noFill/>
        </p:spPr>
        <p:txBody>
          <a:bodyPr wrap="square" lIns="91440" tIns="45720" rIns="91440" bIns="45720" numCol="1" vert="horz" anchor="t">
            <a:spAutoFit/>
          </a:bodyPr>
          <a:lstStyle/>
          <a:p>
            <a:pPr marL="0" indent="0">
              <a:buFontTx/>
              <a:buNone/>
            </a:pPr>
            <a:r>
              <a:rPr lang="en-US" sz="2000">
                <a:latin typeface="배달의민족 주아" charset="0"/>
                <a:ea typeface="배달의민족 주아" charset="0"/>
                <a:cs typeface="fkGroteskNeue" charset="0"/>
              </a:rPr>
              <a:t>협업 방식</a:t>
            </a:r>
            <a:endParaRPr lang="ko-KR" altLang="en-US" sz="2000">
              <a:latin typeface="배달의민족 주아" charset="0"/>
              <a:ea typeface="배달의민족 주아" charset="0"/>
              <a:cs typeface="fkGroteskNeue" charset="0"/>
            </a:endParaRPr>
          </a:p>
          <a:p>
            <a:pPr marL="228600" indent="-228600">
              <a:buFont typeface="fkGroteskNeue"/>
              <a:buChar char="•"/>
            </a:pPr>
            <a:r>
              <a:rPr lang="en-US">
                <a:latin typeface="배달의민족 주아" charset="0"/>
                <a:ea typeface="배달의민족 주아" charset="0"/>
                <a:cs typeface="fkGroteskNeue" charset="0"/>
              </a:rPr>
              <a:t>구글 시트를 활용한 실시간 협업 진행</a:t>
            </a:r>
            <a:r>
              <a:rPr lang="en-US">
                <a:latin typeface="배달의민족 주아" charset="0"/>
                <a:ea typeface="배달의민족 주아" charset="0"/>
                <a:cs typeface="fkGroteskNeue" charset="0"/>
              </a:rPr>
              <a:t>(DDL, DML 작성 및 요구사항 쿼리작성)</a:t>
            </a:r>
            <a:r>
              <a:rPr lang="en-US">
                <a:latin typeface="배달의민족 주아" charset="0"/>
                <a:ea typeface="배달의민족 주아" charset="0"/>
                <a:cs typeface="fkGroteskNeue" charset="0"/>
              </a:rPr>
              <a:t>​​</a:t>
            </a:r>
            <a:endParaRPr lang="ko-KR" altLang="en-US">
              <a:latin typeface="배달의민족 주아" charset="0"/>
              <a:ea typeface="배달의민족 주아" charset="0"/>
              <a:cs typeface="fkGroteskNeue" charset="0"/>
            </a:endParaRPr>
          </a:p>
          <a:p>
            <a:pPr marL="228600" indent="-228600">
              <a:buFont typeface="fkGroteskNeue"/>
              <a:buChar char="•"/>
            </a:pPr>
            <a:r>
              <a:rPr lang="en-US">
                <a:latin typeface="배달의민족 주아" charset="0"/>
                <a:ea typeface="배달의민족 주아" charset="0"/>
                <a:cs typeface="fkGroteskNeue" charset="0"/>
              </a:rPr>
              <a:t>학원 현장에서 회의를 진행하며 동시 편집으로 작업 분배​​</a:t>
            </a:r>
            <a:endParaRPr lang="ko-KR" altLang="en-US">
              <a:latin typeface="배달의민족 주아" charset="0"/>
              <a:ea typeface="배달의민족 주아" charset="0"/>
              <a:cs typeface="fkGroteskNeue" charset="0"/>
            </a:endParaRPr>
          </a:p>
          <a:p>
            <a:pPr marL="228600" indent="-228600">
              <a:buFont typeface="fkGroteskNeue"/>
              <a:buChar char="•"/>
            </a:pPr>
            <a:r>
              <a:rPr lang="en-US">
                <a:latin typeface="배달의민족 주아" charset="0"/>
                <a:ea typeface="배달의민족 주아" charset="0"/>
                <a:cs typeface="fkGroteskNeue" charset="0"/>
              </a:rPr>
              <a:t>팀원들이 동시 접속하여 실시간으로 테이블 설계 내용 공유 및 수정</a:t>
            </a:r>
            <a:endParaRPr lang="ko-KR" altLang="en-US">
              <a:latin typeface="배달의민족 주아" charset="0"/>
              <a:ea typeface="배달의민족 주아" charset="0"/>
              <a:cs typeface="fkGroteskNeue" charset="0"/>
            </a:endParaRPr>
          </a:p>
          <a:p>
            <a:pPr marL="228600" indent="-228600">
              <a:buFont typeface="fkGroteskNeue"/>
              <a:buChar char="•"/>
            </a:pPr>
            <a:endParaRPr lang="ko-KR" altLang="en-US">
              <a:latin typeface="배달의민족 주아" charset="0"/>
              <a:ea typeface="배달의민족 주아" charset="0"/>
              <a:cs typeface="fkGroteskNeue" charset="0"/>
            </a:endParaRPr>
          </a:p>
          <a:p>
            <a:pPr marL="0" indent="0">
              <a:buFontTx/>
              <a:buNone/>
            </a:pPr>
            <a:r>
              <a:rPr lang="en-US" sz="2000">
                <a:latin typeface="배달의민족 주아" charset="0"/>
                <a:ea typeface="배달의민족 주아" charset="0"/>
                <a:cs typeface="fkGroteskNeue" charset="0"/>
              </a:rPr>
              <a:t>효과</a:t>
            </a:r>
            <a:endParaRPr lang="ko-KR" altLang="en-US" sz="2000">
              <a:latin typeface="배달의민족 주아" charset="0"/>
              <a:ea typeface="배달의민족 주아" charset="0"/>
              <a:cs typeface="fkGroteskNeue" charset="0"/>
            </a:endParaRPr>
          </a:p>
          <a:p>
            <a:pPr marL="228600" indent="-228600">
              <a:buFont typeface="fkGroteskNeue"/>
              <a:buChar char="•"/>
            </a:pPr>
            <a:r>
              <a:rPr lang="en-US">
                <a:latin typeface="배달의민족 주아" charset="0"/>
                <a:ea typeface="배달의민족 주아" charset="0"/>
                <a:cs typeface="fkGroteskNeue" charset="0"/>
              </a:rPr>
              <a:t>즉각적인 피드백과 의견 조율 가능</a:t>
            </a:r>
            <a:endParaRPr lang="ko-KR" altLang="en-US">
              <a:latin typeface="배달의민족 주아" charset="0"/>
              <a:ea typeface="배달의민족 주아" charset="0"/>
              <a:cs typeface="fkGroteskNeue" charset="0"/>
            </a:endParaRPr>
          </a:p>
          <a:p>
            <a:pPr marL="228600" indent="-228600">
              <a:buFont typeface="fkGroteskNeue"/>
              <a:buChar char="•"/>
            </a:pPr>
            <a:r>
              <a:rPr lang="en-US">
                <a:latin typeface="배달의민족 주아" charset="0"/>
                <a:ea typeface="배달의민족 주아" charset="0"/>
                <a:cs typeface="fkGroteskNeue" charset="0"/>
              </a:rPr>
              <a:t>변경 사항 실시간 반영으로 작업 효율성 증대</a:t>
            </a:r>
            <a:endParaRPr lang="ko-KR" altLang="en-US">
              <a:latin typeface="배달의민족 주아" charset="0"/>
              <a:ea typeface="배달의민족 주아" charset="0"/>
              <a:cs typeface="fkGroteskNeue" charset="0"/>
            </a:endParaRPr>
          </a:p>
          <a:p>
            <a:pPr marL="228600" indent="-228600">
              <a:buFont typeface="fkGroteskNeue"/>
              <a:buChar char="•"/>
            </a:pPr>
            <a:r>
              <a:rPr lang="en-US">
                <a:latin typeface="배달의민족 주아" charset="0"/>
                <a:ea typeface="배달의민족 주아" charset="0"/>
                <a:cs typeface="fkGroteskNeue" charset="0"/>
              </a:rPr>
              <a:t>작업 내역 자동 저장 및 버전 관리</a:t>
            </a:r>
            <a:endParaRPr lang="ko-KR" altLang="en-US">
              <a:latin typeface="배달의민족 주아" charset="0"/>
              <a:ea typeface="배달의민족 주아" charset="0"/>
              <a:cs typeface="fkGroteskNeue" charset="0"/>
            </a:endParaRPr>
          </a:p>
          <a:p>
            <a:pPr marL="228600" indent="-228600">
              <a:buFont typeface="fkGroteskNeue"/>
              <a:buChar char="•"/>
            </a:pPr>
            <a:endParaRPr lang="ko-KR" altLang="en-US">
              <a:latin typeface="배달의민족 주아" charset="0"/>
              <a:ea typeface="배달의민족 주아" charset="0"/>
              <a:cs typeface="fkGroteskNeue" charset="0"/>
            </a:endParaRPr>
          </a:p>
          <a:p>
            <a:pPr marL="0" indent="0" algn="ctr">
              <a:buFontTx/>
              <a:buNone/>
            </a:pPr>
            <a:endParaRPr lang="ko-KR" altLang="en-US">
              <a:latin typeface="배달의민족 주아" charset="0"/>
              <a:ea typeface="배달의민족 주아" charset="0"/>
            </a:endParaRPr>
          </a:p>
        </p:txBody>
      </p:sp>
      <p:sp>
        <p:nvSpPr>
          <p:cNvPr id="6" name="Rect 0">
            <a:extLst>
              <a:ext uri="{FF2B5EF4-FFF2-40B4-BE49-F238E27FC236}">
                <a16:creationId xmlns:a16="http://schemas.microsoft.com/office/drawing/2014/main" id="{BC5A9D69-47E9-70E3-7E26-45FDFE912135}"/>
              </a:ext>
            </a:extLst>
          </p:cNvPr>
          <p:cNvSpPr>
            <a:spLocks/>
          </p:cNvSpPr>
          <p:nvPr/>
        </p:nvSpPr>
        <p:spPr>
          <a:xfrm>
            <a:off x="3921125" y="45021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협업</a:t>
            </a:r>
            <a:endParaRPr lang="ko-KR" altLang="en-US" sz="1600">
              <a:solidFill>
                <a:srgbClr val="161613"/>
              </a:solidFill>
              <a:latin typeface="배달의민족 주아" charset="0"/>
              <a:ea typeface="배달의민족 주아" charset="0"/>
            </a:endParaRPr>
          </a:p>
        </p:txBody>
      </p:sp>
    </p:spTree>
    <p:extLst>
      <p:ext uri="{BB962C8B-B14F-4D97-AF65-F5344CB8AC3E}">
        <p14:creationId xmlns:p14="http://schemas.microsoft.com/office/powerpoint/2010/main" val="23834528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63A82D93-6838-B7CA-B7A2-20AE107E7F32}"/>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A38F6FF6-5FF5-683A-5664-D0E1FB150644}"/>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ko-KR" altLang="en-US" sz="2800">
                <a:solidFill>
                  <a:srgbClr val="161613"/>
                </a:solidFill>
                <a:latin typeface="배달의민족 주아" charset="0"/>
                <a:ea typeface="배달의민족 주아" charset="0"/>
                <a:cs typeface="DM Sans Medium" charset="0"/>
              </a:rPr>
              <a:t>5. 주요 구현 기능</a:t>
            </a:r>
            <a:endParaRPr lang="ko-KR" altLang="en-US" sz="280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E6D8D374-8864-063D-4645-D98F83FE5E9B}"/>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0A110B8A-2D60-682D-3F67-9240D13F3321}"/>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p:cNvSpPr>
            <a:spLocks/>
          </p:cNvSpPr>
          <p:nvPr/>
        </p:nvSpPr>
        <p:spPr>
          <a:xfrm rot="0">
            <a:off x="3109595" y="473075"/>
            <a:ext cx="3606800" cy="452120"/>
          </a:xfrm>
          <a:prstGeom prst="rect"/>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업무 쿼리문</a:t>
            </a:r>
            <a:endParaRPr lang="ko-KR" altLang="en-US" sz="1600">
              <a:solidFill>
                <a:srgbClr val="161613"/>
              </a:solidFill>
              <a:latin typeface="배달의민족 주아" charset="0"/>
              <a:ea typeface="배달의민족 주아" charset="0"/>
            </a:endParaRPr>
          </a:p>
        </p:txBody>
      </p:sp>
      <p:pic>
        <p:nvPicPr>
          <p:cNvPr id="4" name="그림 3" descr="텍스트, 도표, 평행, 문서이(가) 표시된 사진  AI 생성 콘텐츠는 정확하지 않을 수 있습니다.">
            <a:extLst>
              <a:ext uri="{FF2B5EF4-FFF2-40B4-BE49-F238E27FC236}">
                <a16:creationId xmlns:a16="http://schemas.microsoft.com/office/drawing/2014/main" id="{15C1AF69-EBC2-238B-96B1-7FCE6D019D75}"/>
              </a:ext>
            </a:extLst>
          </p:cNvPr>
          <p:cNvPicPr>
            <a:picLocks noChangeAspect="1"/>
          </p:cNvPicPr>
          <p:nvPr/>
        </p:nvPicPr>
        <p:blipFill>
          <a:blip r:embed="rId3"/>
          <a:stretch>
            <a:fillRect/>
          </a:stretch>
        </p:blipFill>
        <p:spPr>
          <a:xfrm>
            <a:off x="1270000" y="1046479"/>
            <a:ext cx="12192635" cy="6858635"/>
          </a:xfrm>
          <a:prstGeom prst="rect">
            <a:avLst/>
          </a:prstGeom>
        </p:spPr>
      </p:pic>
    </p:spTree>
    <p:extLst>
      <p:ext uri="{BB962C8B-B14F-4D97-AF65-F5344CB8AC3E}">
        <p14:creationId xmlns:p14="http://schemas.microsoft.com/office/powerpoint/2010/main" val="12205570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186A9E62-51A3-B075-00EA-44500B65479A}"/>
              </a:ext>
            </a:extLst>
          </p:cNvPr>
          <p:cNvPicPr>
            <a:picLocks noChangeAspect="1"/>
          </p:cNvPicPr>
          <p:nvPr/>
        </p:nvPicPr>
        <p:blipFill>
          <a:blip r:embed="rId3"/>
          <a:stretch>
            <a:fillRect/>
          </a:stretch>
        </p:blipFill>
        <p:spPr>
          <a:xfrm>
            <a:off x="1217930" y="689610"/>
            <a:ext cx="12192000" cy="6858000"/>
          </a:xfrm>
          <a:prstGeom prst="rect">
            <a:avLst/>
          </a:prstGeom>
        </p:spPr>
      </p:pic>
      <p:sp>
        <p:nvSpPr>
          <p:cNvPr id="3" name="직사각형 2">
            <a:extLst>
              <a:ext uri="{FF2B5EF4-FFF2-40B4-BE49-F238E27FC236}">
                <a16:creationId xmlns:a16="http://schemas.microsoft.com/office/drawing/2014/main" id="{9B58E7ED-80DA-9182-1289-B2F326DCABBA}"/>
              </a:ext>
            </a:extLst>
          </p:cNvPr>
          <p:cNvSpPr/>
          <p:nvPr/>
        </p:nvSpPr>
        <p:spPr>
          <a:xfrm>
            <a:off x="12670790" y="7616825"/>
            <a:ext cx="1959610" cy="578485"/>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19036B77-9755-3BDD-1F63-323774ADD900}"/>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9564261D-61CD-F32B-3899-3EF2AE9CE236}"/>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ko-KR" altLang="en-US" sz="2800">
                <a:solidFill>
                  <a:srgbClr val="161613"/>
                </a:solidFill>
                <a:latin typeface="배달의민족 주아" charset="0"/>
                <a:ea typeface="배달의민족 주아" charset="0"/>
                <a:cs typeface="DM Sans Medium" charset="0"/>
              </a:rPr>
              <a:t>5. 주요 구현 기능</a:t>
            </a:r>
            <a:endParaRPr lang="ko-KR" altLang="en-US" sz="280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3134F23F-0CC8-7CFC-3744-524DCF7F5899}"/>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0E1B93DF-0EF0-0559-6BFA-1271BC0E2742}"/>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B0B0828E-CE3E-C4F7-DA5E-DF03A7164BBC}"/>
              </a:ext>
            </a:extLst>
          </p:cNvPr>
          <p:cNvSpPr>
            <a:spLocks/>
          </p:cNvSpPr>
          <p:nvPr/>
        </p:nvSpPr>
        <p:spPr>
          <a:xfrm>
            <a:off x="3109595" y="47307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ANSI-SQL 예시</a:t>
            </a:r>
            <a:endParaRPr lang="ko-KR" altLang="en-US" sz="1600">
              <a:solidFill>
                <a:srgbClr val="161613"/>
              </a:solidFill>
              <a:latin typeface="배달의민족 주아" charset="0"/>
              <a:ea typeface="배달의민족 주아" charset="0"/>
            </a:endParaRPr>
          </a:p>
        </p:txBody>
      </p:sp>
      <p:sp>
        <p:nvSpPr>
          <p:cNvPr id="6" name="도형 62">
            <a:extLst>
              <a:ext uri="{FF2B5EF4-FFF2-40B4-BE49-F238E27FC236}">
                <a16:creationId xmlns:a16="http://schemas.microsoft.com/office/drawing/2014/main" id="{AC388B83-A31E-C5D0-11CC-4768C5336798}"/>
              </a:ext>
            </a:extLst>
          </p:cNvPr>
          <p:cNvSpPr>
            <a:spLocks/>
          </p:cNvSpPr>
          <p:nvPr/>
        </p:nvSpPr>
        <p:spPr>
          <a:xfrm>
            <a:off x="687070" y="1169670"/>
            <a:ext cx="5251450" cy="2178685"/>
          </a:xfrm>
          <a:prstGeom prst="rect">
            <a:avLst/>
          </a:prstGeom>
          <a:noFill/>
          <a:ln cap="flat" cmpd="sng">
            <a:prstDash/>
          </a:ln>
        </p:spPr>
        <p:txBody>
          <a:bodyPr wrap="square" lIns="0" tIns="0" rIns="0" bIns="0" numCol="1" vert="horz" anchor="t">
            <a:noAutofit/>
          </a:bodyPr>
          <a:lstStyle/>
          <a:p>
            <a:pPr marL="285750" indent="-285750">
              <a:buFont typeface="Noto Sans KR"/>
              <a:buChar char="•"/>
            </a:pPr>
            <a:r>
              <a:rPr lang="ko-KR" altLang="en-US" sz="2000">
                <a:latin typeface="배달의민족 주아" charset="0"/>
                <a:ea typeface="배달의민족 주아" charset="0"/>
                <a:cs typeface="Calibri" charset="0"/>
              </a:rPr>
              <a:t>특정</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시점</a:t>
            </a:r>
            <a:r>
              <a:rPr lang="en-US" sz="2000">
                <a:latin typeface="배달의민족 주아" charset="0"/>
                <a:ea typeface="배달의민족 주아" charset="0"/>
              </a:rPr>
              <a:t>(</a:t>
            </a:r>
            <a:r>
              <a:rPr lang="ko-KR" altLang="en-US" sz="2000">
                <a:latin typeface="배달의민족 주아" charset="0"/>
                <a:ea typeface="배달의민족 주아" charset="0"/>
              </a:rPr>
              <a:t>날짜</a:t>
            </a:r>
            <a:r>
              <a:rPr lang="en-US" sz="2000">
                <a:latin typeface="배달의민족 주아" charset="0"/>
                <a:ea typeface="배달의민족 주아" charset="0"/>
              </a:rPr>
              <a:t>)</a:t>
            </a:r>
            <a:r>
              <a:rPr lang="ko-KR" altLang="en-US" sz="2000">
                <a:latin typeface="배달의민족 주아" charset="0"/>
                <a:ea typeface="배달의민족 주아" charset="0"/>
              </a:rPr>
              <a:t>의</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상태</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데이터를</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분류</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정보와</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결합해</a:t>
            </a:r>
            <a:r>
              <a:rPr lang="en-US" sz="2000">
                <a:latin typeface="배달의민족 주아" charset="0"/>
                <a:ea typeface="배달의민족 주아" charset="0"/>
              </a:rPr>
              <a:t>,</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지정된</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상태군</a:t>
            </a:r>
            <a:r>
              <a:rPr lang="en-US" sz="2000">
                <a:latin typeface="배달의민족 주아" charset="0"/>
                <a:ea typeface="배달의민족 주아" charset="0"/>
              </a:rPr>
              <a:t>(</a:t>
            </a:r>
            <a:r>
              <a:rPr lang="ko-KR" altLang="en-US" sz="2000">
                <a:latin typeface="배달의민족 주아" charset="0"/>
                <a:ea typeface="배달의민족 주아" charset="0"/>
              </a:rPr>
              <a:t>예</a:t>
            </a:r>
            <a:r>
              <a:rPr lang="en-US" sz="2000">
                <a:latin typeface="배달의민족 주아" charset="0"/>
                <a:ea typeface="배달의민족 주아" charset="0"/>
              </a:rPr>
              <a:t>:</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예외</a:t>
            </a:r>
            <a:r>
              <a:rPr lang="en-US" sz="2000">
                <a:latin typeface="배달의민족 주아" charset="0"/>
                <a:ea typeface="배달의민족 주아" charset="0"/>
              </a:rPr>
              <a:t>/</a:t>
            </a:r>
            <a:r>
              <a:rPr lang="ko-KR" altLang="en-US" sz="2000">
                <a:latin typeface="배달의민족 주아" charset="0"/>
                <a:ea typeface="배달의민족 주아" charset="0"/>
              </a:rPr>
              <a:t>이상</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상태</a:t>
            </a:r>
            <a:r>
              <a:rPr lang="en-US" sz="2000">
                <a:latin typeface="배달의민족 주아" charset="0"/>
                <a:ea typeface="배달의민족 주아" charset="0"/>
              </a:rPr>
              <a:t>)</a:t>
            </a:r>
            <a:r>
              <a:rPr lang="ko-KR" altLang="en-US" sz="2000">
                <a:latin typeface="배달의민족 주아" charset="0"/>
                <a:ea typeface="배달의민족 주아" charset="0"/>
              </a:rPr>
              <a:t>에</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해당하는</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대상과</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관련</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속성</a:t>
            </a:r>
            <a:r>
              <a:rPr lang="en-US" sz="2000">
                <a:latin typeface="배달의민족 주아" charset="0"/>
                <a:ea typeface="배달의민족 주아" charset="0"/>
              </a:rPr>
              <a:t>(</a:t>
            </a:r>
            <a:r>
              <a:rPr lang="ko-KR" altLang="en-US" sz="2000">
                <a:latin typeface="배달의민족 주아" charset="0"/>
                <a:ea typeface="배달의민족 주아" charset="0"/>
              </a:rPr>
              <a:t>예</a:t>
            </a:r>
            <a:r>
              <a:rPr lang="en-US" sz="2000">
                <a:latin typeface="배달의민족 주아" charset="0"/>
                <a:ea typeface="배달의민족 주아" charset="0"/>
              </a:rPr>
              <a:t>:</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소속</a:t>
            </a:r>
            <a:r>
              <a:rPr lang="en-US" sz="2000">
                <a:latin typeface="배달의민족 주아" charset="0"/>
                <a:ea typeface="배달의민족 주아" charset="0"/>
              </a:rPr>
              <a:t>/</a:t>
            </a:r>
            <a:r>
              <a:rPr lang="ko-KR" altLang="en-US" sz="2000">
                <a:latin typeface="배달의민족 주아" charset="0"/>
                <a:ea typeface="배달의민족 주아" charset="0"/>
              </a:rPr>
              <a:t>항목명</a:t>
            </a:r>
            <a:r>
              <a:rPr lang="en-US" sz="2000">
                <a:latin typeface="배달의민족 주아" charset="0"/>
                <a:ea typeface="배달의민족 주아" charset="0"/>
              </a:rPr>
              <a:t>)</a:t>
            </a:r>
            <a:r>
              <a:rPr lang="ko-KR" altLang="en-US" sz="2000">
                <a:latin typeface="배달의민족 주아" charset="0"/>
                <a:ea typeface="배달의민족 주아" charset="0"/>
              </a:rPr>
              <a:t>을</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선별</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조회하는</a:t>
            </a:r>
            <a:r>
              <a:rPr lang="en-US" sz="2000">
                <a:latin typeface="배달의민족 주아" charset="0"/>
                <a:ea typeface="배달의민족 주아" charset="0"/>
              </a:rPr>
              <a:t> </a:t>
            </a:r>
            <a:r>
              <a:rPr lang="ko-KR" altLang="en-US" sz="2000">
                <a:latin typeface="배달의민족 주아" charset="0"/>
                <a:ea typeface="배달의민족 주아" charset="0"/>
              </a:rPr>
              <a:t>기능</a:t>
            </a:r>
            <a:endParaRPr lang="ko-KR" altLang="en-US" sz="2000">
              <a:latin typeface="배달의민족 주아" charset="0"/>
              <a:ea typeface="배달의민족 주아" charset="0"/>
            </a:endParaRPr>
          </a:p>
          <a:p>
            <a:pPr marL="0" indent="0" rtl="0" algn="l" defTabSz="914400" eaLnBrk="1" latinLnBrk="1" hangingPunct="1">
              <a:buFontTx/>
              <a:buNone/>
            </a:pPr>
            <a:endParaRPr lang="ko-KR" altLang="en-US" sz="1600">
              <a:latin typeface="배달의민족 주아" charset="0"/>
              <a:ea typeface="배달의민족 주아" charset="0"/>
            </a:endParaRPr>
          </a:p>
          <a:p>
            <a:pPr marL="0" indent="0" rtl="0" algn="l" defTabSz="914400" eaLnBrk="1" latinLnBrk="1" hangingPunct="1">
              <a:buFontTx/>
              <a:buNone/>
            </a:pPr>
            <a:endParaRPr lang="ko-KR" altLang="en-US" sz="1600">
              <a:latin typeface="배달의민족 주아" charset="0"/>
              <a:ea typeface="배달의민족 주아" charset="0"/>
            </a:endParaRPr>
          </a:p>
          <a:p>
            <a:pPr marL="285750" indent="-285750" rtl="0" algn="l" defTabSz="914400" eaLnBrk="1" latinLnBrk="1" hangingPunct="1">
              <a:buFont typeface="Noto Sans KR"/>
              <a:buChar char="•"/>
            </a:pPr>
            <a:endParaRPr lang="ko-KR" altLang="en-US" sz="1600">
              <a:latin typeface="배달의민족 주아" charset="0"/>
              <a:ea typeface="배달의민족 주아" charset="0"/>
            </a:endParaRPr>
          </a:p>
        </p:txBody>
      </p:sp>
      <p:pic>
        <p:nvPicPr>
          <p:cNvPr id="10" name="그림 64" descr="/Users/parkjimyeong/Library/Group Containers/L48J367XN4.com.infraware.PolarisOffice/EngineTemp/59165/fImage174549425909.png">
            <a:extLst>
              <a:ext uri="{FF2B5EF4-FFF2-40B4-BE49-F238E27FC236}">
                <a16:creationId xmlns:a16="http://schemas.microsoft.com/office/drawing/2014/main" id="{01218683-D307-7CCC-EA5C-4F782F7215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306820" y="1043305"/>
            <a:ext cx="7670800" cy="3257550"/>
          </a:xfrm>
          <a:prstGeom prst="rect">
            <a:avLst/>
          </a:prstGeom>
          <a:noFill/>
        </p:spPr>
      </p:pic>
      <p:sp>
        <p:nvSpPr>
          <p:cNvPr id="12" name="텍스트 상자 66"/>
          <p:cNvSpPr txBox="1">
            <a:spLocks/>
          </p:cNvSpPr>
          <p:nvPr/>
        </p:nvSpPr>
        <p:spPr>
          <a:xfrm rot="0">
            <a:off x="785495" y="4559935"/>
            <a:ext cx="5443855" cy="867410"/>
          </a:xfrm>
          <a:prstGeom prst="rect"/>
          <a:noFill/>
        </p:spPr>
        <p:txBody>
          <a:bodyPr wrap="square" lIns="0" tIns="0" rIns="0" bIns="0" numCol="1" vert="horz" anchor="t">
            <a:noAutofit/>
          </a:bodyPr>
          <a:lstStyle/>
          <a:p>
            <a:pPr marL="285750" indent="-285750">
              <a:buFont typeface="Noto Sans KR"/>
              <a:buChar char="•"/>
            </a:pPr>
            <a:r>
              <a:rPr lang="ko-KR" altLang="en-US" sz="2000">
                <a:latin typeface="배달의민족 주아" charset="0"/>
                <a:ea typeface="배달의민족 주아" charset="0"/>
              </a:rPr>
              <a:t>개인별</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이벤트</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발생</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빈도를</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집계하고</a:t>
            </a:r>
            <a:r>
              <a:rPr lang="en-US" sz="2000">
                <a:latin typeface="배달의민족 주아" charset="0"/>
                <a:ea typeface="배달의민족 주아" charset="0"/>
              </a:rPr>
              <a:t>,</a:t>
            </a:r>
            <a:r>
              <a:rPr lang="en-US" altLang="ko-KR" sz="2000">
                <a:latin typeface="배달의민족 주아" charset="0"/>
                <a:ea typeface="배달의민족 주아" charset="0"/>
              </a:rPr>
              <a:t> </a:t>
            </a:r>
            <a:r>
              <a:rPr lang="en-US" altLang="ko-KR" sz="2000">
                <a:latin typeface="배달의민족 주아" charset="0"/>
                <a:ea typeface="배달의민족 주아" charset="0"/>
              </a:rPr>
              <a:t/>
            </a:r>
            <a:br>
              <a:rPr lang="en-US" altLang="ko-KR" sz="2000">
                <a:latin typeface="배달의민족 주아" charset="0"/>
                <a:ea typeface="배달의민족 주아" charset="0"/>
              </a:rPr>
            </a:br>
            <a:r>
              <a:rPr lang="ko-KR" altLang="en-US" sz="2000">
                <a:latin typeface="배달의민족 주아" charset="0"/>
                <a:ea typeface="배달의민족 주아" charset="0"/>
              </a:rPr>
              <a:t>발생이</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많은</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상위</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대상을</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추출하는</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랭킹</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산출</a:t>
            </a:r>
            <a:r>
              <a:rPr lang="en-US" sz="2000">
                <a:latin typeface="배달의민족 주아" charset="0"/>
                <a:ea typeface="배달의민족 주아" charset="0"/>
              </a:rPr>
              <a:t> 기능</a:t>
            </a:r>
            <a:endParaRPr lang="ko-KR" altLang="en-US" sz="2000">
              <a:latin typeface="배달의민족 주아" charset="0"/>
              <a:ea typeface="배달의민족 주아" charset="0"/>
            </a:endParaRPr>
          </a:p>
          <a:p>
            <a:pPr marL="0" indent="0" rtl="0" algn="l" defTabSz="914400" eaLnBrk="1" latinLnBrk="1" hangingPunct="1">
              <a:buFontTx/>
              <a:buNone/>
            </a:pPr>
            <a:endParaRPr lang="ko-KR" altLang="en-US" sz="1600">
              <a:latin typeface="배달의민족 주아" charset="0"/>
              <a:ea typeface="배달의민족 주아" charset="0"/>
            </a:endParaRPr>
          </a:p>
          <a:p>
            <a:pPr marL="0" indent="0" rtl="0" algn="l" defTabSz="914400" eaLnBrk="1" latinLnBrk="1" hangingPunct="1">
              <a:buFontTx/>
              <a:buNone/>
            </a:pPr>
            <a:endParaRPr lang="ko-KR" altLang="en-US" sz="1600">
              <a:latin typeface="배달의민족 주아" charset="0"/>
              <a:ea typeface="배달의민족 주아" charset="0"/>
            </a:endParaRPr>
          </a:p>
        </p:txBody>
      </p:sp>
      <p:pic>
        <p:nvPicPr>
          <p:cNvPr id="14" name="그림 65" descr="/Users/parkjimyeong/Library/Group Containers/L48J367XN4.com.infraware.PolarisOffice/EngineTemp/59165/fImage1293604262456.png">
            <a:extLst>
              <a:ext uri="{FF2B5EF4-FFF2-40B4-BE49-F238E27FC236}">
                <a16:creationId xmlns:a16="http://schemas.microsoft.com/office/drawing/2014/main" id="{A524C537-0404-4097-5724-37385390BF01}"/>
              </a:ext>
            </a:extLst>
          </p:cNvPr>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6306820" y="4401820"/>
            <a:ext cx="7689215" cy="3629660"/>
          </a:xfrm>
          <a:prstGeom prst="rect">
            <a:avLst/>
          </a:prstGeom>
          <a:noFill/>
        </p:spPr>
      </p:pic>
      <p:sp>
        <p:nvSpPr>
          <p:cNvPr id="15" name="텍스트 상자 8"/>
          <p:cNvSpPr txBox="1">
            <a:spLocks/>
          </p:cNvSpPr>
          <p:nvPr/>
        </p:nvSpPr>
        <p:spPr>
          <a:xfrm rot="0">
            <a:off x="1094105" y="2345055"/>
            <a:ext cx="4301490" cy="739775"/>
          </a:xfrm>
          <a:prstGeom prst="rect"/>
          <a:noFill/>
        </p:spPr>
        <p:txBody>
          <a:bodyPr wrap="square" lIns="0" tIns="0" rIns="0" bIns="0" vert="horz" anchor="t">
            <a:noAutofit/>
          </a:bodyPr>
          <a:lstStyle/>
          <a:p>
            <a:pPr marL="0" indent="0" rtl="0" algn="l" defTabSz="914400" eaLnBrk="1" latinLnBrk="1" hangingPunct="1">
              <a:buFontTx/>
              <a:buNone/>
            </a:pPr>
            <a:r>
              <a:rPr sz="1600">
                <a:latin typeface="배달의민족 주아" charset="0"/>
                <a:ea typeface="배달의민족 주아" charset="0"/>
              </a:rPr>
              <a:t> - </a:t>
            </a:r>
            <a:r>
              <a:rPr sz="1600">
                <a:latin typeface="배달의민족 주아" charset="0"/>
                <a:ea typeface="배달의민족 주아" charset="0"/>
              </a:rPr>
              <a:t>Attendance와 Attendance_Type을 조인하여 </a:t>
            </a:r>
            <a:r>
              <a:rPr sz="1600">
                <a:latin typeface="배달의민족 주아" charset="0"/>
                <a:ea typeface="배달의민족 주아" charset="0"/>
              </a:rPr>
              <a:t/>
            </a:r>
            <a:br>
              <a:rPr sz="1600">
                <a:latin typeface="배달의민족 주아" charset="0"/>
                <a:ea typeface="배달의민족 주아" charset="0"/>
              </a:rPr>
            </a:br>
            <a:r>
              <a:rPr sz="1600">
                <a:latin typeface="배달의민족 주아" charset="0"/>
                <a:ea typeface="배달의민족 주아" charset="0"/>
              </a:rPr>
              <a:t>특정 날짜에 '조퇴'나 '병가' 상태인 학생과 과정명을 </a:t>
            </a:r>
            <a:r>
              <a:rPr sz="1600">
                <a:latin typeface="배달의민족 주아" charset="0"/>
                <a:ea typeface="배달의민족 주아" charset="0"/>
              </a:rPr>
              <a:t/>
            </a:r>
            <a:br>
              <a:rPr sz="1600">
                <a:latin typeface="배달의민족 주아" charset="0"/>
                <a:ea typeface="배달의민족 주아" charset="0"/>
              </a:rPr>
            </a:br>
            <a:r>
              <a:rPr sz="1600">
                <a:latin typeface="배달의민족 주아" charset="0"/>
                <a:ea typeface="배달의민족 주아" charset="0"/>
              </a:rPr>
              <a:t>필터링하여 조회</a:t>
            </a:r>
            <a:endParaRPr lang="ko-KR" altLang="en-US" sz="1800">
              <a:latin typeface="나눔고딕" charset="0"/>
              <a:ea typeface="나눔고딕" charset="0"/>
            </a:endParaRPr>
          </a:p>
        </p:txBody>
      </p:sp>
      <p:sp>
        <p:nvSpPr>
          <p:cNvPr id="16" name="텍스트 상자 9"/>
          <p:cNvSpPr txBox="1">
            <a:spLocks/>
          </p:cNvSpPr>
          <p:nvPr/>
        </p:nvSpPr>
        <p:spPr>
          <a:xfrm rot="0">
            <a:off x="1101090" y="5426075"/>
            <a:ext cx="4572635" cy="739775"/>
          </a:xfrm>
          <a:prstGeom prst="rect"/>
          <a:noFill/>
        </p:spPr>
        <p:txBody>
          <a:bodyPr wrap="square" lIns="0" tIns="0" rIns="0" bIns="0" vert="horz" anchor="t">
            <a:noAutofit/>
          </a:bodyPr>
          <a:lstStyle/>
          <a:p>
            <a:pPr marL="0" indent="0" rtl="0" algn="l" defTabSz="914400" eaLnBrk="1" latinLnBrk="1" hangingPunct="1">
              <a:buFontTx/>
              <a:buNone/>
            </a:pPr>
            <a:r>
              <a:rPr sz="1600">
                <a:latin typeface="배달의민족 주아" charset="0"/>
                <a:ea typeface="배달의민족 주아" charset="0"/>
              </a:rPr>
              <a:t> - </a:t>
            </a:r>
            <a:r>
              <a:rPr sz="1600">
                <a:latin typeface="배달의민족 주아" charset="0"/>
                <a:ea typeface="배달의민족 주아" charset="0"/>
              </a:rPr>
              <a:t>학생별 조퇴 횟수를 COUNT 및 GROUP BY로 집계하고, </a:t>
            </a:r>
            <a:endParaRPr lang="ko-KR" altLang="en-US" sz="1600">
              <a:latin typeface="배달의민족 주아" charset="0"/>
              <a:ea typeface="배달의민족 주아" charset="0"/>
            </a:endParaRPr>
          </a:p>
          <a:p>
            <a:pPr marL="0" indent="0" rtl="0" algn="l" defTabSz="914400" eaLnBrk="1" latinLnBrk="1" hangingPunct="1">
              <a:buFontTx/>
              <a:buNone/>
            </a:pPr>
            <a:r>
              <a:rPr sz="1600">
                <a:latin typeface="배달의민족 주아" charset="0"/>
                <a:ea typeface="배달의민족 주아" charset="0"/>
              </a:rPr>
              <a:t>ORDER BY DESC와 FETCH FIRST를 사용해 가장 조퇴가 잦은 상위 학생 추출</a:t>
            </a:r>
            <a:endParaRPr lang="ko-KR" altLang="en-US" sz="1800">
              <a:latin typeface="나눔고딕" charset="0"/>
              <a:ea typeface="나눔고딕" charset="0"/>
            </a:endParaRPr>
          </a:p>
        </p:txBody>
      </p:sp>
    </p:spTree>
    <p:extLst>
      <p:ext uri="{BB962C8B-B14F-4D97-AF65-F5344CB8AC3E}">
        <p14:creationId xmlns:p14="http://schemas.microsoft.com/office/powerpoint/2010/main" val="4601932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30EF8A4A-F2CE-5DA3-A640-DDA1EC0DF80D}"/>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EB15A35B-BCCF-79DF-DC9C-1658CB76D477}"/>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ko-KR" altLang="en-US" sz="2800">
                <a:solidFill>
                  <a:srgbClr val="161613"/>
                </a:solidFill>
                <a:latin typeface="배달의민족 주아" charset="0"/>
                <a:ea typeface="배달의민족 주아" charset="0"/>
                <a:cs typeface="DM Sans Medium" charset="0"/>
              </a:rPr>
              <a:t>5. 주요 구현 기능</a:t>
            </a:r>
            <a:endParaRPr lang="ko-KR" altLang="en-US" sz="280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9EFF031B-5284-61AE-5F41-4D114015A6E9}"/>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F3EE1F93-9683-9213-BB41-7D76EA8977AB}"/>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97AC194B-1B7E-B4DD-714F-6CF9E05B8A3A}"/>
              </a:ext>
            </a:extLst>
          </p:cNvPr>
          <p:cNvSpPr>
            <a:spLocks/>
          </p:cNvSpPr>
          <p:nvPr/>
        </p:nvSpPr>
        <p:spPr>
          <a:xfrm>
            <a:off x="3109595" y="47307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ANSI-SQL 예시</a:t>
            </a:r>
            <a:endParaRPr lang="ko-KR" altLang="en-US" sz="1600">
              <a:solidFill>
                <a:srgbClr val="161613"/>
              </a:solidFill>
              <a:latin typeface="배달의민족 주아" charset="0"/>
              <a:ea typeface="배달의민족 주아" charset="0"/>
            </a:endParaRPr>
          </a:p>
        </p:txBody>
      </p:sp>
      <p:sp>
        <p:nvSpPr>
          <p:cNvPr id="4" name="Rect 0"/>
          <p:cNvSpPr>
            <a:spLocks/>
          </p:cNvSpPr>
          <p:nvPr/>
        </p:nvSpPr>
        <p:spPr>
          <a:xfrm rot="0">
            <a:off x="685165" y="1249680"/>
            <a:ext cx="5251450" cy="911860"/>
          </a:xfrm>
          <a:prstGeom prst="rect"/>
          <a:noFill/>
          <a:ln cap="flat" cmpd="sng">
            <a:prstDash/>
          </a:ln>
        </p:spPr>
        <p:txBody>
          <a:bodyPr wrap="square" lIns="0" tIns="0" rIns="0" bIns="0" numCol="1" vert="horz" anchor="t">
            <a:noAutofit/>
          </a:bodyPr>
          <a:lstStyle/>
          <a:p>
            <a:pPr marL="285750" indent="-285750">
              <a:buFont typeface="Noto Sans KR"/>
              <a:buChar char="•"/>
            </a:pPr>
            <a:r>
              <a:rPr lang="ko-KR" altLang="en-US" sz="2000">
                <a:latin typeface="배달의민족 주아" charset="0"/>
                <a:ea typeface="배달의민족 주아" charset="0"/>
              </a:rPr>
              <a:t>자원</a:t>
            </a:r>
            <a:r>
              <a:rPr lang="en-US" altLang="ko-KR" sz="2000">
                <a:latin typeface="배달의민족 주아" charset="0"/>
                <a:ea typeface="배달의민족 주아" charset="0"/>
              </a:rPr>
              <a:t>-</a:t>
            </a:r>
            <a:r>
              <a:rPr lang="ko-KR" altLang="en-US" sz="2000">
                <a:latin typeface="배달의민족 주아" charset="0"/>
                <a:ea typeface="배달의민족 주아" charset="0"/>
              </a:rPr>
              <a:t>할당 관계를 기반으로</a:t>
            </a:r>
            <a:r>
              <a:rPr lang="en-US" altLang="ko-KR" sz="2000">
                <a:latin typeface="배달의민족 주아" charset="0"/>
                <a:ea typeface="배달의민족 주아" charset="0"/>
              </a:rPr>
              <a:t>,</a:t>
            </a:r>
            <a:r>
              <a:rPr lang="ko-KR" altLang="en-US" sz="2000">
                <a:latin typeface="배달의민족 주아" charset="0"/>
                <a:ea typeface="배달의민족 주아" charset="0"/>
              </a:rPr>
              <a:t> 지정된 자원에 연결된 </a:t>
            </a:r>
            <a:r>
              <a:rPr lang="ko-KR" altLang="en-US" sz="2000">
                <a:latin typeface="배달의민족 주아" charset="0"/>
                <a:ea typeface="배달의민족 주아" charset="0"/>
              </a:rPr>
              <a:t/>
            </a:r>
            <a:br>
              <a:rPr lang="ko-KR" altLang="en-US" sz="2000">
                <a:latin typeface="배달의민족 주아" charset="0"/>
                <a:ea typeface="배달의민족 주아" charset="0"/>
              </a:rPr>
            </a:br>
            <a:r>
              <a:rPr lang="ko-KR" altLang="en-US" sz="2000">
                <a:latin typeface="배달의민족 주아" charset="0"/>
                <a:ea typeface="배달의민족 주아" charset="0"/>
              </a:rPr>
              <a:t>대상 중 특정 상태군만 선별해 보여주는 조회 기능</a:t>
            </a:r>
            <a:endParaRPr lang="ko-KR" altLang="en-US" sz="2000">
              <a:latin typeface="배달의민족 주아" charset="0"/>
              <a:ea typeface="배달의민족 주아" charset="0"/>
            </a:endParaRPr>
          </a:p>
          <a:p>
            <a:pPr marL="0" indent="0">
              <a:buFontTx/>
              <a:buNone/>
            </a:pPr>
            <a:endParaRPr lang="ko-KR" altLang="en-US">
              <a:latin typeface="배달의민족 주아" charset="0"/>
              <a:ea typeface="배달의민족 주아" charset="0"/>
            </a:endParaRPr>
          </a:p>
          <a:p>
            <a:pPr marL="0" indent="0">
              <a:buFontTx/>
              <a:buNone/>
            </a:pPr>
            <a:endParaRPr lang="ko-KR" altLang="en-US" sz="1600">
              <a:latin typeface="배달의민족 주아" charset="0"/>
              <a:ea typeface="배달의민족 주아" charset="0"/>
            </a:endParaRPr>
          </a:p>
        </p:txBody>
      </p:sp>
      <p:sp>
        <p:nvSpPr>
          <p:cNvPr id="11" name="Rect 0"/>
          <p:cNvSpPr txBox="1">
            <a:spLocks/>
          </p:cNvSpPr>
          <p:nvPr/>
        </p:nvSpPr>
        <p:spPr>
          <a:xfrm rot="0">
            <a:off x="685165" y="4593590"/>
            <a:ext cx="4917440" cy="217805"/>
          </a:xfrm>
          <a:prstGeom prst="rect"/>
          <a:noFill/>
        </p:spPr>
        <p:txBody>
          <a:bodyPr wrap="square" lIns="0" tIns="0" rIns="0" bIns="0" numCol="1" vert="horz" anchor="t">
            <a:noAutofit/>
          </a:bodyPr>
          <a:lstStyle/>
          <a:p>
            <a:pPr marL="285750" indent="-285750">
              <a:buFont typeface="Noto Sans KR"/>
              <a:buChar char="•"/>
            </a:pPr>
            <a:r>
              <a:rPr lang="ko-KR" altLang="en-US" sz="2000">
                <a:solidFill>
                  <a:srgbClr val="000000"/>
                </a:solidFill>
                <a:latin typeface="배달의민족 주아" charset="0"/>
                <a:ea typeface="배달의민족 주아" charset="0"/>
              </a:rPr>
              <a:t>성과</a:t>
            </a:r>
            <a:r>
              <a:rPr lang="en-US" altLang="ko-KR"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달성자에</a:t>
            </a:r>
            <a:r>
              <a:rPr lang="en-US" altLang="ko-KR"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대한</a:t>
            </a:r>
            <a:r>
              <a:rPr lang="en-US" altLang="ko-KR"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처리</a:t>
            </a:r>
            <a:r>
              <a:rPr lang="en-US" altLang="ko-KR"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완료</a:t>
            </a:r>
            <a:r>
              <a:rPr lang="en-US" altLang="ko-KR"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대상자</a:t>
            </a:r>
            <a:r>
              <a:rPr lang="en-US" altLang="ko-KR"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목록</a:t>
            </a:r>
            <a:r>
              <a:rPr lang="en-US" sz="2000">
                <a:solidFill>
                  <a:srgbClr val="000000"/>
                </a:solidFill>
                <a:latin typeface="배달의민족 주아" charset="0"/>
                <a:ea typeface="배달의민족 주아" charset="0"/>
              </a:rPr>
              <a:t> 조회</a:t>
            </a:r>
            <a:endParaRPr lang="ko-KR" altLang="en-US" sz="2000">
              <a:solidFill>
                <a:srgbClr val="000000"/>
              </a:solidFill>
              <a:latin typeface="배달의민족 주아" charset="0"/>
              <a:ea typeface="배달의민족 주아" charset="0"/>
            </a:endParaRPr>
          </a:p>
          <a:p>
            <a:pPr marL="0" indent="0">
              <a:buFontTx/>
              <a:buNone/>
            </a:pPr>
            <a:endParaRPr lang="ko-KR" altLang="en-US" sz="2000">
              <a:latin typeface="배달의민족 주아" charset="0"/>
              <a:ea typeface="배달의민족 주아" charset="0"/>
            </a:endParaRPr>
          </a:p>
        </p:txBody>
      </p:sp>
      <p:pic>
        <p:nvPicPr>
          <p:cNvPr id="15" name="그림 68" descr="/Users/parkjimyeong/Library/Group Containers/L48J367XN4.com.infraware.PolarisOffice/EngineTemp/59165/fImage1062644465249.png">
            <a:extLst>
              <a:ext uri="{FF2B5EF4-FFF2-40B4-BE49-F238E27FC236}">
                <a16:creationId xmlns:a16="http://schemas.microsoft.com/office/drawing/2014/main" id="{00BEBE5A-5821-E4A5-4C4F-88BEC1727356}"/>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068695" y="1249680"/>
            <a:ext cx="7733665" cy="3163570"/>
          </a:xfrm>
          <a:prstGeom prst="rect">
            <a:avLst/>
          </a:prstGeom>
          <a:noFill/>
        </p:spPr>
      </p:pic>
      <p:pic>
        <p:nvPicPr>
          <p:cNvPr id="17" name="그림 69" descr="/Users/parkjimyeong/Library/Group Containers/L48J367XN4.com.infraware.PolarisOffice/EngineTemp/59165/fImage1255164472795.png">
            <a:extLst>
              <a:ext uri="{FF2B5EF4-FFF2-40B4-BE49-F238E27FC236}">
                <a16:creationId xmlns:a16="http://schemas.microsoft.com/office/drawing/2014/main" id="{830ED327-EF87-9301-7C00-B7A068FD9B0E}"/>
              </a:ext>
            </a:extLst>
          </p:cNvPr>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6068695" y="4554855"/>
            <a:ext cx="7735570" cy="3227070"/>
          </a:xfrm>
          <a:prstGeom prst="rect">
            <a:avLst/>
          </a:prstGeom>
          <a:noFill/>
        </p:spPr>
      </p:pic>
      <p:sp>
        <p:nvSpPr>
          <p:cNvPr id="18" name="텍스트 상자 10"/>
          <p:cNvSpPr txBox="1">
            <a:spLocks/>
          </p:cNvSpPr>
          <p:nvPr/>
        </p:nvSpPr>
        <p:spPr>
          <a:xfrm rot="0">
            <a:off x="994409" y="2058035"/>
            <a:ext cx="4501515" cy="739775"/>
          </a:xfrm>
          <a:prstGeom prst="rect"/>
          <a:noFill/>
        </p:spPr>
        <p:txBody>
          <a:bodyPr wrap="square" lIns="0" tIns="0" rIns="0" bIns="0" vert="horz" anchor="t">
            <a:noAutofit/>
          </a:bodyPr>
          <a:lstStyle/>
          <a:p>
            <a:pPr marL="0" indent="0">
              <a:buFontTx/>
              <a:buNone/>
            </a:pPr>
            <a:r>
              <a:rPr lang="en-US" altLang="ko-KR" sz="1600">
                <a:latin typeface="배달의민족 주아" charset="0"/>
                <a:ea typeface="배달의민족 주아" charset="0"/>
              </a:rPr>
              <a:t> - LECTURE</a:t>
            </a:r>
            <a:r>
              <a:rPr lang="ko-KR" altLang="en-US" sz="1600">
                <a:latin typeface="배달의민족 주아" charset="0"/>
                <a:ea typeface="배달의민족 주아" charset="0"/>
              </a:rPr>
              <a:t>와 </a:t>
            </a:r>
            <a:r>
              <a:rPr lang="en-US" altLang="ko-KR" sz="1600">
                <a:latin typeface="배달의민족 주아" charset="0"/>
                <a:ea typeface="배달의민족 주아" charset="0"/>
              </a:rPr>
              <a:t>REGISTERED_COURSE</a:t>
            </a:r>
            <a:r>
              <a:rPr lang="ko-KR" altLang="en-US" sz="1600">
                <a:latin typeface="배달의민족 주아" charset="0"/>
                <a:ea typeface="배달의민족 주아" charset="0"/>
              </a:rPr>
              <a:t>를 조인하여 특정 강의실에 배정된 과정 중 </a:t>
            </a:r>
            <a:r>
              <a:rPr lang="en-US" altLang="ko-KR" sz="1600">
                <a:latin typeface="배달의민족 주아" charset="0"/>
                <a:ea typeface="배달의민족 주아" charset="0"/>
              </a:rPr>
              <a:t>'</a:t>
            </a:r>
            <a:r>
              <a:rPr lang="ko-KR" altLang="en-US" sz="1600">
                <a:latin typeface="배달의민족 주아" charset="0"/>
                <a:ea typeface="배달의민족 주아" charset="0"/>
              </a:rPr>
              <a:t>진행중</a:t>
            </a:r>
            <a:r>
              <a:rPr lang="en-US" altLang="ko-KR" sz="1600">
                <a:latin typeface="배달의민족 주아" charset="0"/>
                <a:ea typeface="배달의민족 주아" charset="0"/>
              </a:rPr>
              <a:t>'</a:t>
            </a:r>
            <a:r>
              <a:rPr lang="ko-KR" altLang="en-US" sz="1600">
                <a:latin typeface="배달의민족 주아" charset="0"/>
                <a:ea typeface="배달의민족 주아" charset="0"/>
              </a:rPr>
              <a:t>이거나 </a:t>
            </a:r>
            <a:r>
              <a:rPr lang="en-US" altLang="ko-KR" sz="1600">
                <a:latin typeface="배달의민족 주아" charset="0"/>
                <a:ea typeface="배달의민족 주아" charset="0"/>
              </a:rPr>
              <a:t>'</a:t>
            </a:r>
            <a:r>
              <a:rPr lang="ko-KR" altLang="en-US" sz="1600">
                <a:latin typeface="배달의민족 주아" charset="0"/>
                <a:ea typeface="배달의민족 주아" charset="0"/>
              </a:rPr>
              <a:t>진행예정</a:t>
            </a:r>
            <a:r>
              <a:rPr lang="en-US" altLang="ko-KR" sz="1600">
                <a:latin typeface="배달의민족 주아" charset="0"/>
                <a:ea typeface="배달의민족 주아" charset="0"/>
              </a:rPr>
              <a:t>'</a:t>
            </a:r>
            <a:r>
              <a:rPr lang="ko-KR" altLang="en-US" sz="1600">
                <a:latin typeface="배달의민족 주아" charset="0"/>
                <a:ea typeface="배달의민족 주아" charset="0"/>
              </a:rPr>
              <a:t>인건만 필터링하여 조회</a:t>
            </a:r>
            <a:endParaRPr lang="ko-KR" altLang="en-US" sz="1600">
              <a:latin typeface="나눔고딕" charset="0"/>
              <a:ea typeface="나눔고딕" charset="0"/>
            </a:endParaRPr>
          </a:p>
        </p:txBody>
      </p:sp>
      <p:sp>
        <p:nvSpPr>
          <p:cNvPr id="19" name="텍스트 상자 11"/>
          <p:cNvSpPr txBox="1">
            <a:spLocks/>
          </p:cNvSpPr>
          <p:nvPr/>
        </p:nvSpPr>
        <p:spPr>
          <a:xfrm rot="0">
            <a:off x="993775" y="5039360"/>
            <a:ext cx="4421505" cy="739775"/>
          </a:xfrm>
          <a:prstGeom prst="rect"/>
          <a:noFill/>
        </p:spPr>
        <p:txBody>
          <a:bodyPr wrap="square" lIns="0" tIns="0" rIns="0" bIns="0" vert="horz" anchor="t">
            <a:noAutofit/>
          </a:bodyPr>
          <a:lstStyle/>
          <a:p>
            <a:pPr marL="0" indent="0">
              <a:buFontTx/>
              <a:buNone/>
            </a:pPr>
            <a:r>
              <a:rPr lang="en-US" altLang="ko-KR" sz="1600">
                <a:latin typeface="배달의민족 주아" charset="0"/>
                <a:ea typeface="배달의민족 주아" charset="0"/>
              </a:rPr>
              <a:t> - EMPLOYMENT_SUCCESS_ALLOWANCE</a:t>
            </a:r>
            <a:r>
              <a:rPr lang="ko-KR" altLang="en-US" sz="1600">
                <a:latin typeface="배달의민족 주아" charset="0"/>
                <a:ea typeface="배달의민족 주아" charset="0"/>
              </a:rPr>
              <a:t> 테이블과 학생 정보를 조인하여 지급 상태가 </a:t>
            </a:r>
            <a:r>
              <a:rPr lang="en-US" altLang="ko-KR" sz="1600">
                <a:latin typeface="배달의민족 주아" charset="0"/>
                <a:ea typeface="배달의민족 주아" charset="0"/>
              </a:rPr>
              <a:t>'</a:t>
            </a:r>
            <a:r>
              <a:rPr lang="ko-KR" altLang="en-US" sz="1600">
                <a:latin typeface="배달의민족 주아" charset="0"/>
                <a:ea typeface="배달의민족 주아" charset="0"/>
              </a:rPr>
              <a:t>지급완료</a:t>
            </a:r>
            <a:r>
              <a:rPr lang="en-US" altLang="ko-KR" sz="1600">
                <a:latin typeface="배달의민족 주아" charset="0"/>
                <a:ea typeface="배달의민족 주아" charset="0"/>
              </a:rPr>
              <a:t>'</a:t>
            </a:r>
            <a:r>
              <a:rPr lang="ko-KR" altLang="en-US" sz="1600">
                <a:latin typeface="배달의민족 주아" charset="0"/>
                <a:ea typeface="배달의민족 주아" charset="0"/>
              </a:rPr>
              <a:t>인 수강생의 명단과 취업일을 조회</a:t>
            </a:r>
            <a:endParaRPr lang="ko-KR" altLang="en-US" sz="1600">
              <a:latin typeface="나눔고딕" charset="0"/>
              <a:ea typeface="나눔고딕" charset="0"/>
            </a:endParaRPr>
          </a:p>
        </p:txBody>
      </p:sp>
    </p:spTree>
    <p:extLst>
      <p:ext uri="{BB962C8B-B14F-4D97-AF65-F5344CB8AC3E}">
        <p14:creationId xmlns:p14="http://schemas.microsoft.com/office/powerpoint/2010/main" val="4688658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D7BD5E0B-62DC-38AA-6172-3BDE33A8EDAC}"/>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F40A5434-F540-BA1C-DB11-9774E381FD18}"/>
              </a:ext>
            </a:extLst>
          </p:cNvPr>
          <p:cNvSpPr>
            <a:spLocks/>
          </p:cNvSpPr>
          <p:nvPr/>
        </p:nvSpPr>
        <p:spPr>
          <a:xfrm>
            <a:off x="788670" y="391160"/>
            <a:ext cx="3606165" cy="451485"/>
          </a:xfrm>
          <a:prstGeom prst="rect">
            <a:avLst/>
          </a:prstGeom>
          <a:noFill/>
          <a:ln cap="flat" cmpd="sng">
            <a:prstDash/>
          </a:ln>
        </p:spPr>
        <p:txBody>
          <a:bodyPr vert="horz" wrap="none" lIns="0" tIns="0" rIns="0" bIns="0" numCol="1" anchor="t">
            <a:noAutofit/>
          </a:bodyPr>
          <a:lstStyle/>
          <a:p>
            <a:pPr>
              <a:lnSpc>
                <a:spcPts val="3500"/>
              </a:lnSpc>
            </a:pPr>
            <a:r>
              <a:rPr lang="ko-KR" altLang="en-US" sz="2800" dirty="0">
                <a:solidFill>
                  <a:srgbClr val="161613"/>
                </a:solidFill>
                <a:latin typeface="배달의민족 주아"/>
                <a:ea typeface="배달의민족 주아"/>
                <a:cs typeface="DM Sans Medium" charset="0"/>
              </a:rPr>
              <a:t>5. 주요 구현 기능</a:t>
            </a:r>
            <a:endParaRPr lang="en-US" altLang="ko-KR" sz="2800" dirty="0">
              <a:solidFill>
                <a:srgbClr val="161613"/>
              </a:solidFill>
              <a:latin typeface="배달의민족 주아"/>
              <a:ea typeface="배달의민족 주아"/>
              <a:cs typeface="DM Sans Medium" charset="0"/>
            </a:endParaRPr>
          </a:p>
        </p:txBody>
      </p:sp>
      <p:sp>
        <p:nvSpPr>
          <p:cNvPr id="5" name="직사각형 4">
            <a:extLst>
              <a:ext uri="{FF2B5EF4-FFF2-40B4-BE49-F238E27FC236}">
                <a16:creationId xmlns:a16="http://schemas.microsoft.com/office/drawing/2014/main" id="{5EFC44F0-CE63-466C-525B-4A2CCEC6B6B4}"/>
              </a:ext>
            </a:extLst>
          </p:cNvPr>
          <p:cNvSpPr/>
          <p:nvPr/>
        </p:nvSpPr>
        <p:spPr>
          <a:xfrm>
            <a:off x="12670790" y="7616825"/>
            <a:ext cx="1959610" cy="578485"/>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화살표 연결선 6">
            <a:extLst>
              <a:ext uri="{FF2B5EF4-FFF2-40B4-BE49-F238E27FC236}">
                <a16:creationId xmlns:a16="http://schemas.microsoft.com/office/drawing/2014/main" id="{ADC8316D-5202-1006-4253-753BA495AECE}"/>
              </a:ext>
            </a:extLst>
          </p:cNvPr>
          <p:cNvCxnSpPr/>
          <p:nvPr/>
        </p:nvCxnSpPr>
        <p:spPr>
          <a:xfrm>
            <a:off x="789305" y="836295"/>
            <a:ext cx="13142595" cy="27305"/>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25F39F90-8B67-1ECA-30DE-E694870B70C0}"/>
              </a:ext>
            </a:extLst>
          </p:cNvPr>
          <p:cNvSpPr>
            <a:spLocks/>
          </p:cNvSpPr>
          <p:nvPr/>
        </p:nvSpPr>
        <p:spPr>
          <a:xfrm>
            <a:off x="3109595" y="473075"/>
            <a:ext cx="3606165" cy="451485"/>
          </a:xfrm>
          <a:prstGeom prst="rect">
            <a:avLst/>
          </a:prstGeom>
          <a:noFill/>
          <a:ln cap="flat" cmpd="sng">
            <a:prstDash/>
          </a:ln>
        </p:spPr>
        <p:txBody>
          <a:bodyPr vert="horz" wrap="none" lIns="0" tIns="0" rIns="0" bIns="0" numCol="1" anchor="t">
            <a:noAutofit/>
          </a:bodyPr>
          <a:lstStyle/>
          <a:p>
            <a:pPr>
              <a:lnSpc>
                <a:spcPts val="3500"/>
              </a:lnSpc>
            </a:pPr>
            <a:r>
              <a:rPr lang="en-US" altLang="ko-KR" sz="1600" dirty="0">
                <a:solidFill>
                  <a:srgbClr val="161613"/>
                </a:solidFill>
                <a:latin typeface="배달의민족 주아"/>
                <a:ea typeface="배달의민족 주아"/>
              </a:rPr>
              <a:t>PL/SQL </a:t>
            </a:r>
            <a:r>
              <a:rPr lang="en-US" altLang="ko-KR" sz="1600" dirty="0" err="1">
                <a:solidFill>
                  <a:srgbClr val="161613"/>
                </a:solidFill>
                <a:latin typeface="배달의민족 주아"/>
                <a:ea typeface="배달의민족 주아"/>
              </a:rPr>
              <a:t>예시</a:t>
            </a:r>
            <a:endParaRPr lang="en-US" altLang="ko-KR" sz="1600">
              <a:solidFill>
                <a:srgbClr val="161613"/>
              </a:solidFill>
              <a:latin typeface="배달의민족 주아"/>
              <a:ea typeface="배달의민족 주아"/>
            </a:endParaRPr>
          </a:p>
        </p:txBody>
      </p:sp>
      <p:sp>
        <p:nvSpPr>
          <p:cNvPr id="6" name="Rect 0"/>
          <p:cNvSpPr>
            <a:spLocks/>
          </p:cNvSpPr>
          <p:nvPr/>
        </p:nvSpPr>
        <p:spPr>
          <a:xfrm rot="0">
            <a:off x="702945" y="1029335"/>
            <a:ext cx="11962130" cy="685165"/>
          </a:xfrm>
          <a:prstGeom prst="rect"/>
          <a:noFill/>
          <a:ln cap="flat" cmpd="sng">
            <a:prstDash/>
          </a:ln>
        </p:spPr>
        <p:txBody>
          <a:bodyPr wrap="square" lIns="0" tIns="0" rIns="0" bIns="0" numCol="1" vert="horz" anchor="t">
            <a:noAutofit/>
          </a:bodyPr>
          <a:lstStyle/>
          <a:p>
            <a:pPr marL="285750" indent="-285750">
              <a:buFont typeface="Noto Sans KR"/>
              <a:buChar char="•"/>
            </a:pPr>
            <a:r>
              <a:rPr lang="ko-KR" altLang="en-US" sz="2000">
                <a:solidFill>
                  <a:srgbClr val="161613"/>
                </a:solidFill>
                <a:latin typeface="배달의민족 주아" charset="0"/>
                <a:ea typeface="배달의민족 주아" charset="0"/>
              </a:rPr>
              <a:t>성과</a:t>
            </a:r>
            <a:r>
              <a:rPr lang="en-US" sz="2000">
                <a:solidFill>
                  <a:srgbClr val="161613"/>
                </a:solidFill>
                <a:latin typeface="배달의민족 주아" charset="0"/>
                <a:ea typeface="배달의민족 주아" charset="0"/>
              </a:rPr>
              <a:t>/</a:t>
            </a:r>
            <a:r>
              <a:rPr lang="ko-KR" altLang="en-US" sz="2000">
                <a:solidFill>
                  <a:srgbClr val="161613"/>
                </a:solidFill>
                <a:latin typeface="배달의민족 주아" charset="0"/>
                <a:ea typeface="배달의민족 주아" charset="0"/>
              </a:rPr>
              <a:t>활동</a:t>
            </a:r>
            <a:r>
              <a:rPr lang="en-US"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지표가</a:t>
            </a:r>
            <a:r>
              <a:rPr lang="en-US"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기준치</a:t>
            </a:r>
            <a:r>
              <a:rPr lang="en-US"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미달인</a:t>
            </a:r>
            <a:r>
              <a:rPr lang="en-US"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대상의</a:t>
            </a:r>
            <a:r>
              <a:rPr lang="en-US"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상태를</a:t>
            </a:r>
            <a:r>
              <a:rPr lang="en-US"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자동으로</a:t>
            </a:r>
            <a:r>
              <a:rPr lang="en-US"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이탈</a:t>
            </a:r>
            <a:r>
              <a:rPr lang="en-US" sz="2000">
                <a:solidFill>
                  <a:srgbClr val="161613"/>
                </a:solidFill>
                <a:latin typeface="배달의민족 주아" charset="0"/>
                <a:ea typeface="배달의민족 주아" charset="0"/>
              </a:rPr>
              <a:t>/</a:t>
            </a:r>
            <a:r>
              <a:rPr lang="ko-KR" altLang="en-US" sz="2000">
                <a:solidFill>
                  <a:srgbClr val="161613"/>
                </a:solidFill>
                <a:latin typeface="배달의민족 주아" charset="0"/>
                <a:ea typeface="배달의민족 주아" charset="0"/>
              </a:rPr>
              <a:t>중단</a:t>
            </a:r>
            <a:r>
              <a:rPr lang="en-US" sz="2000">
                <a:solidFill>
                  <a:srgbClr val="161613"/>
                </a:solidFill>
                <a:latin typeface="배달의민족 주아" charset="0"/>
                <a:ea typeface="배달의민족 주아" charset="0"/>
              </a:rPr>
              <a:t>’</a:t>
            </a:r>
            <a:r>
              <a:rPr lang="ko-KR" altLang="en-US" sz="2000">
                <a:solidFill>
                  <a:srgbClr val="161613"/>
                </a:solidFill>
                <a:latin typeface="배달의민족 주아" charset="0"/>
                <a:ea typeface="배달의민족 주아" charset="0"/>
              </a:rPr>
              <a:t>으로</a:t>
            </a:r>
            <a:r>
              <a:rPr lang="en-US"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전환하는</a:t>
            </a:r>
            <a:r>
              <a:rPr lang="en-US"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상태</a:t>
            </a:r>
            <a:r>
              <a:rPr lang="en-US"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전이</a:t>
            </a:r>
            <a:r>
              <a:rPr lang="en-US"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프로시저</a:t>
            </a:r>
            <a:r>
              <a:rPr lang="en-US" sz="2000">
                <a:solidFill>
                  <a:srgbClr val="161613"/>
                </a:solidFill>
                <a:latin typeface="배달의민족 주아" charset="0"/>
                <a:ea typeface="배달의민족 주아" charset="0"/>
                <a:cs typeface="Inter" charset="0"/>
              </a:rPr>
              <a:t> </a:t>
            </a:r>
            <a:endParaRPr lang="ko-KR" altLang="en-US" sz="2000">
              <a:solidFill>
                <a:srgbClr val="161613"/>
              </a:solidFill>
              <a:latin typeface="배달의민족 주아" charset="0"/>
              <a:ea typeface="배달의민족 주아" charset="0"/>
              <a:cs typeface="Inter" charset="0"/>
            </a:endParaRPr>
          </a:p>
          <a:p>
            <a:pPr marL="0" indent="0">
              <a:buFontTx/>
              <a:buNone/>
            </a:pPr>
            <a:r>
              <a:rPr lang="en-US" sz="1600">
                <a:solidFill>
                  <a:srgbClr val="161613"/>
                </a:solidFill>
                <a:latin typeface="배달의민족 주아" charset="0"/>
                <a:ea typeface="배달의민족 주아" charset="0"/>
                <a:cs typeface="Inter" charset="0"/>
              </a:rPr>
              <a:t>     - 출석률이 80% 미만인 학생의 상태를 '중도포기'로 자동 업데이트</a:t>
            </a:r>
            <a:endParaRPr lang="ko-KR" altLang="en-US" sz="1600">
              <a:solidFill>
                <a:srgbClr val="161613"/>
              </a:solidFill>
              <a:latin typeface="배달의민족 주아" charset="0"/>
              <a:ea typeface="배달의민족 주아" charset="0"/>
              <a:cs typeface="Inter" charset="0"/>
            </a:endParaRPr>
          </a:p>
          <a:p>
            <a:pPr marL="285750" indent="-285750" rtl="0" algn="l" defTabSz="914400" eaLnBrk="1" latinLnBrk="1" hangingPunct="1">
              <a:buFont typeface="Noto Sans KR"/>
              <a:buChar char="•"/>
            </a:pPr>
            <a:endParaRPr lang="ko-KR" altLang="en-US" sz="1600">
              <a:latin typeface="배달의민족 주아" charset="0"/>
              <a:ea typeface="배달의민족 주아" charset="0"/>
            </a:endParaRPr>
          </a:p>
          <a:p>
            <a:pPr marL="285750" indent="-285750" rtl="0" algn="l" defTabSz="914400" eaLnBrk="1" latinLnBrk="1" hangingPunct="1">
              <a:buFont typeface="Noto Sans KR"/>
              <a:buChar char="•"/>
            </a:pPr>
            <a:endParaRPr lang="ko-KR" altLang="en-US" sz="1600">
              <a:latin typeface="배달의민족 주아" charset="0"/>
              <a:ea typeface="배달의민족 주아" charset="0"/>
            </a:endParaRPr>
          </a:p>
        </p:txBody>
      </p:sp>
      <p:pic>
        <p:nvPicPr>
          <p:cNvPr id="10" name="그림 77" descr="/Users/parkjimyeong/Library/Group Containers/L48J367XN4.com.infraware.PolarisOffice/EngineTemp/89485/image34.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611505" y="1877059"/>
            <a:ext cx="6447155" cy="6153150"/>
          </a:xfrm>
          <a:prstGeom prst="rect"/>
          <a:noFill/>
        </p:spPr>
      </p:pic>
      <p:pic>
        <p:nvPicPr>
          <p:cNvPr id="13" name="그림 78" descr="/Users/parkjimyeong/Library/Group Containers/L48J367XN4.com.infraware.PolarisOffice/EngineTemp/89485/image35.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7382510" y="2343785"/>
            <a:ext cx="6756400" cy="5220335"/>
          </a:xfrm>
          <a:prstGeom prst="rect"/>
          <a:noFill/>
        </p:spPr>
      </p:pic>
    </p:spTree>
    <p:extLst>
      <p:ext uri="{BB962C8B-B14F-4D97-AF65-F5344CB8AC3E}">
        <p14:creationId xmlns:p14="http://schemas.microsoft.com/office/powerpoint/2010/main" val="23815020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653BA120-9C29-D491-FB31-0BA158DCB3C7}"/>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0E419650-4D96-1316-31E2-2DD7AC3A998A}"/>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ko-KR" altLang="en-US" sz="2800">
                <a:solidFill>
                  <a:srgbClr val="161613"/>
                </a:solidFill>
                <a:latin typeface="배달의민족 주아" charset="0"/>
                <a:ea typeface="배달의민족 주아" charset="0"/>
                <a:cs typeface="DM Sans Medium" charset="0"/>
              </a:rPr>
              <a:t>5. 주요 구현 기능</a:t>
            </a:r>
            <a:endParaRPr lang="ko-KR" altLang="en-US" sz="280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DFC2FA99-084D-C0C4-BBC9-5EFD12C5F107}"/>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2CD50120-068E-13BB-8B76-6090FAE13563}"/>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114BE27D-9565-AF6A-A5D6-84BB7AC5474C}"/>
              </a:ext>
            </a:extLst>
          </p:cNvPr>
          <p:cNvSpPr>
            <a:spLocks/>
          </p:cNvSpPr>
          <p:nvPr/>
        </p:nvSpPr>
        <p:spPr>
          <a:xfrm>
            <a:off x="3109595" y="47307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PL/SQL 예시</a:t>
            </a:r>
            <a:endParaRPr lang="ko-KR" altLang="en-US" sz="1600">
              <a:solidFill>
                <a:srgbClr val="161613"/>
              </a:solidFill>
              <a:latin typeface="배달의민족 주아" charset="0"/>
              <a:ea typeface="배달의민족 주아" charset="0"/>
            </a:endParaRPr>
          </a:p>
        </p:txBody>
      </p:sp>
      <p:sp>
        <p:nvSpPr>
          <p:cNvPr id="4" name="Rect 0"/>
          <p:cNvSpPr>
            <a:spLocks/>
          </p:cNvSpPr>
          <p:nvPr/>
        </p:nvSpPr>
        <p:spPr>
          <a:xfrm rot="0">
            <a:off x="707390" y="1002665"/>
            <a:ext cx="6273165" cy="1132205"/>
          </a:xfrm>
          <a:prstGeom prst="rect"/>
          <a:noFill/>
          <a:ln cap="flat" cmpd="sng">
            <a:prstDash/>
          </a:ln>
        </p:spPr>
        <p:txBody>
          <a:bodyPr wrap="square" lIns="0" tIns="0" rIns="0" bIns="0" numCol="1" vert="horz" anchor="t">
            <a:noAutofit/>
          </a:bodyPr>
          <a:lstStyle/>
          <a:p>
            <a:pPr marL="285750" indent="-285750" rtl="0" algn="l" defTabSz="914400" eaLnBrk="1" latinLnBrk="1" hangingPunct="1">
              <a:buFont typeface="Noto Sans KR"/>
              <a:buChar char="•"/>
            </a:pPr>
            <a:r>
              <a:rPr lang="en-US" sz="2000" b="1">
                <a:solidFill>
                  <a:srgbClr val="161613"/>
                </a:solidFill>
                <a:latin typeface="배달의민족 주아" charset="0"/>
                <a:ea typeface="배달의민족 주아" charset="0"/>
                <a:cs typeface="Inter" charset="0"/>
              </a:rPr>
              <a:t>권한 자동 업데이트 </a:t>
            </a:r>
            <a:r>
              <a:rPr lang="ko-KR" altLang="en-US" sz="2000" b="1">
                <a:solidFill>
                  <a:srgbClr val="161613"/>
                </a:solidFill>
                <a:latin typeface="배달의민족 주아" charset="0"/>
                <a:ea typeface="배달의민족 주아" charset="0"/>
                <a:cs typeface="Inter" charset="0"/>
              </a:rPr>
              <a:t>트리거</a:t>
            </a:r>
            <a:r>
              <a:rPr lang="en-US" sz="1800" b="1">
                <a:solidFill>
                  <a:srgbClr val="161613"/>
                </a:solidFill>
                <a:latin typeface="배달의민족 주아" charset="0"/>
                <a:ea typeface="배달의민족 주아" charset="0"/>
                <a:cs typeface="Inter" charset="0"/>
              </a:rPr>
              <a:t> </a:t>
            </a:r>
            <a:r>
              <a:rPr lang="en-US" sz="1600" b="1">
                <a:solidFill>
                  <a:srgbClr val="161613"/>
                </a:solidFill>
                <a:latin typeface="배달의민족 주아" charset="0"/>
                <a:ea typeface="배달의민족 주아" charset="0"/>
                <a:cs typeface="Inter" charset="0"/>
              </a:rPr>
              <a:t>(trg_student_insert_update_user_state):</a:t>
            </a:r>
            <a:r>
              <a:rPr lang="en-US" sz="1600">
                <a:solidFill>
                  <a:srgbClr val="161613"/>
                </a:solidFill>
                <a:latin typeface="배달의민족 주아" charset="0"/>
                <a:ea typeface="배달의민족 주아" charset="0"/>
                <a:cs typeface="Inter" charset="0"/>
              </a:rPr>
              <a:t> 학생 상태가 '수강중'이 되면 USERS 테이블의 권한을 4번(</a:t>
            </a:r>
            <a:r>
              <a:rPr lang="ko-KR" altLang="en-US" sz="1600">
                <a:solidFill>
                  <a:srgbClr val="161613"/>
                </a:solidFill>
                <a:latin typeface="배달의민족 주아" charset="0"/>
                <a:ea typeface="배달의민족 주아" charset="0"/>
                <a:cs typeface="Inter" charset="0"/>
              </a:rPr>
              <a:t>수강</a:t>
            </a:r>
            <a:r>
              <a:rPr lang="en-US" sz="1600">
                <a:solidFill>
                  <a:srgbClr val="161613"/>
                </a:solidFill>
                <a:latin typeface="배달의민족 주아" charset="0"/>
                <a:ea typeface="배달의민족 주아" charset="0"/>
                <a:cs typeface="Inter" charset="0"/>
              </a:rPr>
              <a:t>생)으로, '수강종료' 시 3번(일반유저)으로 </a:t>
            </a:r>
            <a:r>
              <a:rPr lang="en-US" sz="1600">
                <a:solidFill>
                  <a:srgbClr val="161613"/>
                </a:solidFill>
                <a:latin typeface="배달의민족 주아" charset="0"/>
                <a:ea typeface="배달의민족 주아" charset="0"/>
                <a:cs typeface="Inter" charset="0"/>
              </a:rPr>
              <a:t/>
            </a:r>
            <a:br>
              <a:rPr lang="en-US" sz="1600">
                <a:solidFill>
                  <a:srgbClr val="161613"/>
                </a:solidFill>
                <a:latin typeface="배달의민족 주아" charset="0"/>
                <a:ea typeface="배달의민족 주아" charset="0"/>
                <a:cs typeface="Inter" charset="0"/>
              </a:rPr>
            </a:br>
            <a:r>
              <a:rPr lang="en-US" sz="1600">
                <a:solidFill>
                  <a:srgbClr val="161613"/>
                </a:solidFill>
                <a:latin typeface="배달의민족 주아" charset="0"/>
                <a:ea typeface="배달의민족 주아" charset="0"/>
                <a:cs typeface="Inter" charset="0"/>
              </a:rPr>
              <a:t>자동 변경</a:t>
            </a:r>
            <a:endParaRPr lang="ko-KR" altLang="en-US" sz="1800">
              <a:solidFill>
                <a:srgbClr val="161613"/>
              </a:solidFill>
              <a:latin typeface="배달의민족 주아" charset="0"/>
              <a:ea typeface="배달의민족 주아" charset="0"/>
              <a:cs typeface="Inter" charset="0"/>
            </a:endParaRPr>
          </a:p>
          <a:p>
            <a:pPr marL="285750" indent="-285750" rtl="0" algn="l" defTabSz="914400" eaLnBrk="1" latinLnBrk="1" hangingPunct="1">
              <a:buFont typeface="Noto Sans KR"/>
              <a:buChar char="•"/>
            </a:pPr>
            <a:endParaRPr lang="ko-KR" altLang="en-US" sz="2400">
              <a:latin typeface="배달의민족 주아" charset="0"/>
              <a:ea typeface="배달의민족 주아" charset="0"/>
            </a:endParaRPr>
          </a:p>
          <a:p>
            <a:pPr marL="285750" indent="-285750" rtl="0" algn="l" defTabSz="914400" eaLnBrk="1" latinLnBrk="1" hangingPunct="1">
              <a:buFont typeface="Noto Sans KR"/>
              <a:buChar char="•"/>
            </a:pPr>
            <a:endParaRPr lang="ko-KR" altLang="en-US" sz="2400">
              <a:latin typeface="배달의민족 주아" charset="0"/>
              <a:ea typeface="배달의민족 주아" charset="0"/>
            </a:endParaRPr>
          </a:p>
        </p:txBody>
      </p:sp>
      <p:pic>
        <p:nvPicPr>
          <p:cNvPr id="11" name="그림 79" descr="/Users/parkjimyeong/Library/Group Containers/L48J367XN4.com.infraware.PolarisOffice/EngineTemp/59165/fImage445655025017.png">
            <a:extLst>
              <a:ext uri="{FF2B5EF4-FFF2-40B4-BE49-F238E27FC236}">
                <a16:creationId xmlns:a16="http://schemas.microsoft.com/office/drawing/2014/main" id="{CDFACDEE-47CA-720E-4D4E-1875EC565005}"/>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829945" y="2167890"/>
            <a:ext cx="6420485" cy="5883275"/>
          </a:xfrm>
          <a:prstGeom prst="rect">
            <a:avLst/>
          </a:prstGeom>
          <a:noFill/>
        </p:spPr>
      </p:pic>
      <p:sp>
        <p:nvSpPr>
          <p:cNvPr id="14" name="도형 81"/>
          <p:cNvSpPr>
            <a:spLocks/>
          </p:cNvSpPr>
          <p:nvPr/>
        </p:nvSpPr>
        <p:spPr>
          <a:xfrm rot="0">
            <a:off x="7370445" y="996949"/>
            <a:ext cx="6524625" cy="951230"/>
          </a:xfrm>
          <a:prstGeom prst="rect"/>
          <a:noFill/>
          <a:ln cap="flat" cmpd="sng">
            <a:prstDash/>
          </a:ln>
        </p:spPr>
        <p:txBody>
          <a:bodyPr wrap="square" lIns="0" tIns="0" rIns="0" bIns="0" numCol="1" vert="horz" anchor="t">
            <a:noAutofit/>
          </a:bodyPr>
          <a:lstStyle/>
          <a:p>
            <a:pPr marL="285750" indent="-285750" rtl="0" algn="l" defTabSz="914400" eaLnBrk="1" latinLnBrk="1" hangingPunct="1">
              <a:buFont typeface="Noto Sans KR"/>
              <a:buChar char="•"/>
            </a:pPr>
            <a:r>
              <a:rPr lang="ko-KR" altLang="en-US" sz="2000" b="1">
                <a:solidFill>
                  <a:srgbClr val="161613"/>
                </a:solidFill>
                <a:latin typeface="배달의민족 주아" charset="0"/>
                <a:ea typeface="배달의민족 주아" charset="0"/>
                <a:cs typeface="Inter" charset="0"/>
              </a:rPr>
              <a:t>유효성</a:t>
            </a:r>
            <a:r>
              <a:rPr lang="en-US" sz="2000" b="1">
                <a:solidFill>
                  <a:srgbClr val="161613"/>
                </a:solidFill>
                <a:latin typeface="배달의민족 주아" charset="0"/>
                <a:ea typeface="배달의민족 주아" charset="0"/>
                <a:cs typeface="Inter" charset="0"/>
              </a:rPr>
              <a:t> 검증 </a:t>
            </a:r>
            <a:r>
              <a:rPr lang="ko-KR" altLang="en-US" sz="2000" b="1">
                <a:solidFill>
                  <a:srgbClr val="161613"/>
                </a:solidFill>
                <a:latin typeface="배달의민족 주아" charset="0"/>
                <a:ea typeface="배달의민족 주아" charset="0"/>
                <a:cs typeface="Inter" charset="0"/>
              </a:rPr>
              <a:t>트리거</a:t>
            </a:r>
            <a:r>
              <a:rPr lang="en-US" sz="1800" b="1">
                <a:solidFill>
                  <a:srgbClr val="161613"/>
                </a:solidFill>
                <a:latin typeface="배달의민족 주아" charset="0"/>
                <a:ea typeface="배달의민족 주아" charset="0"/>
                <a:cs typeface="Inter" charset="0"/>
              </a:rPr>
              <a:t> </a:t>
            </a:r>
            <a:r>
              <a:rPr lang="en-US" sz="1800" b="1">
                <a:solidFill>
                  <a:srgbClr val="161613"/>
                </a:solidFill>
                <a:latin typeface="배달의민족 주아" charset="0"/>
                <a:ea typeface="배달의민족 주아" charset="0"/>
                <a:cs typeface="Inter" charset="0"/>
              </a:rPr>
              <a:t/>
            </a:r>
            <a:br>
              <a:rPr lang="en-US" sz="1800" b="1">
                <a:solidFill>
                  <a:srgbClr val="161613"/>
                </a:solidFill>
                <a:latin typeface="배달의민족 주아" charset="0"/>
                <a:ea typeface="배달의민족 주아" charset="0"/>
                <a:cs typeface="Inter" charset="0"/>
              </a:rPr>
            </a:br>
            <a:r>
              <a:rPr lang="en-US" sz="1600" b="1">
                <a:solidFill>
                  <a:srgbClr val="161613"/>
                </a:solidFill>
                <a:latin typeface="배달의민족 주아" charset="0"/>
                <a:ea typeface="배달의민족 주아" charset="0"/>
                <a:cs typeface="Inter" charset="0"/>
              </a:rPr>
              <a:t>(TRG_CHECK_VALID_SCORE, TRG_CHECK_POINT_SUM):</a:t>
            </a:r>
            <a:r>
              <a:rPr lang="en-US" sz="1600">
                <a:solidFill>
                  <a:srgbClr val="161613"/>
                </a:solidFill>
                <a:latin typeface="배달의민족 주아" charset="0"/>
                <a:ea typeface="배달의민족 주아" charset="0"/>
                <a:cs typeface="Inter" charset="0"/>
              </a:rPr>
              <a:t> 시험 점수 0~100점 범위 검사, 배점 합계 100점 검사</a:t>
            </a:r>
            <a:endParaRPr lang="ko-KR" altLang="en-US" sz="1800">
              <a:solidFill>
                <a:srgbClr val="161613"/>
              </a:solidFill>
              <a:latin typeface="배달의민족 주아" charset="0"/>
              <a:ea typeface="배달의민족 주아" charset="0"/>
              <a:cs typeface="Inter" charset="0"/>
            </a:endParaRPr>
          </a:p>
          <a:p>
            <a:pPr marL="285750" indent="-285750" rtl="0" algn="l" defTabSz="914400" eaLnBrk="1" latinLnBrk="1" hangingPunct="1">
              <a:buFont typeface="Noto Sans KR"/>
              <a:buChar char="•"/>
            </a:pPr>
            <a:endParaRPr lang="ko-KR" altLang="en-US" sz="2800">
              <a:latin typeface="배달의민족 주아" charset="0"/>
              <a:ea typeface="배달의민족 주아" charset="0"/>
            </a:endParaRPr>
          </a:p>
          <a:p>
            <a:pPr marL="285750" indent="-285750" rtl="0" algn="l" defTabSz="914400" eaLnBrk="1" latinLnBrk="1" hangingPunct="1">
              <a:buFont typeface="Noto Sans KR"/>
              <a:buChar char="•"/>
            </a:pPr>
            <a:endParaRPr lang="ko-KR" altLang="en-US" sz="2800">
              <a:latin typeface="배달의민족 주아" charset="0"/>
              <a:ea typeface="배달의민족 주아" charset="0"/>
            </a:endParaRPr>
          </a:p>
        </p:txBody>
      </p:sp>
      <p:pic>
        <p:nvPicPr>
          <p:cNvPr id="16" name="그림 82" descr="/Users/parkjimyeong/Library/Group Containers/L48J367XN4.com.infraware.PolarisOffice/EngineTemp/89485/image37.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7410449" y="2717800"/>
            <a:ext cx="6861810" cy="4779010"/>
          </a:xfrm>
          <a:prstGeom prst="rect"/>
          <a:noFill/>
        </p:spPr>
      </p:pic>
    </p:spTree>
    <p:extLst>
      <p:ext uri="{BB962C8B-B14F-4D97-AF65-F5344CB8AC3E}">
        <p14:creationId xmlns:p14="http://schemas.microsoft.com/office/powerpoint/2010/main" val="4633211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6ADA8184-F69B-92A2-E0A3-E28092CFFF0B}"/>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C6490DD0-ADB6-5E76-2B9E-CC6CF4A38519}"/>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buFontTx/>
              <a:buNone/>
            </a:pPr>
            <a:r>
              <a:rPr lang="en-US" sz="2800">
                <a:solidFill>
                  <a:srgbClr val="161613"/>
                </a:solidFill>
                <a:latin typeface="배달의민족 주아" charset="0"/>
                <a:ea typeface="배달의민족 주아" charset="0"/>
                <a:cs typeface="DM Sans Medium" charset="0"/>
              </a:rPr>
              <a:t>1. </a:t>
            </a:r>
            <a:r>
              <a:rPr lang="ko-KR" altLang="en-US" sz="2800">
                <a:solidFill>
                  <a:srgbClr val="161613"/>
                </a:solidFill>
                <a:latin typeface="배달의민족 주아" charset="0"/>
                <a:ea typeface="배달의민족 주아" charset="0"/>
                <a:cs typeface="DM Sans Medium" charset="0"/>
              </a:rPr>
              <a:t>프로젝트</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개요</a:t>
            </a:r>
            <a:endParaRPr lang="ko-KR" altLang="en-US" sz="2800">
              <a:solidFill>
                <a:srgbClr val="161613"/>
              </a:solidFill>
              <a:latin typeface="배달의민족 주아" charset="0"/>
              <a:ea typeface="배달의민족 주아" charset="0"/>
              <a:cs typeface="DM Sans Medium" charset="0"/>
            </a:endParaRPr>
          </a:p>
          <a:p>
            <a:pPr marL="0" indent="0">
              <a:lnSpc>
                <a:spcPts val="3500"/>
              </a:lnSpc>
              <a:buFontTx/>
              <a:buNone/>
            </a:pPr>
            <a:endParaRPr lang="ko-KR" altLang="en-US" sz="280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C8476E62-0BFE-1B4E-2469-3FC5DBD021A5}"/>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6A74F1FA-2107-CA00-EFC5-B9A308CF7D43}"/>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grpSp>
        <p:nvGrpSpPr>
          <p:cNvPr id="11" name="그룹 16">
            <a:extLst>
              <a:ext uri="{FF2B5EF4-FFF2-40B4-BE49-F238E27FC236}">
                <a16:creationId xmlns:a16="http://schemas.microsoft.com/office/drawing/2014/main" id="{17B830F2-B27A-198C-7CFB-832DB2605DA1}"/>
              </a:ext>
            </a:extLst>
          </p:cNvPr>
          <p:cNvGrpSpPr>
            <a:grpSpLocks/>
          </p:cNvGrpSpPr>
          <p:nvPr/>
        </p:nvGrpSpPr>
        <p:grpSpPr>
          <a:xfrm>
            <a:off x="766445" y="1148715"/>
            <a:ext cx="13057505" cy="1039495"/>
            <a:chOff x="766445" y="1148715"/>
            <a:chExt cx="13057505" cy="1039495"/>
          </a:xfrm>
        </p:grpSpPr>
        <p:sp>
          <p:nvSpPr>
            <p:cNvPr id="4" name="도형 2">
              <a:extLst>
                <a:ext uri="{FF2B5EF4-FFF2-40B4-BE49-F238E27FC236}">
                  <a16:creationId xmlns:a16="http://schemas.microsoft.com/office/drawing/2014/main" id="{E61B3160-54BE-64DD-99E3-C0B3AFAE0B44}"/>
                </a:ext>
              </a:extLst>
            </p:cNvPr>
            <p:cNvSpPr>
              <a:spLocks/>
            </p:cNvSpPr>
            <p:nvPr/>
          </p:nvSpPr>
          <p:spPr>
            <a:xfrm>
              <a:off x="861060" y="1148715"/>
              <a:ext cx="12963525" cy="1040130"/>
            </a:xfrm>
            <a:prstGeom prst="roundRect">
              <a:avLst>
                <a:gd name="adj" fmla="val 5189"/>
              </a:avLst>
            </a:prstGeom>
            <a:solidFill>
              <a:srgbClr val="F9F8F5"/>
            </a:solidFill>
            <a:ln w="30480" cap="flat" cmpd="sng">
              <a:solidFill>
                <a:srgbClr val="D3D1C9">
                  <a:alpha val="100000"/>
                </a:srgbClr>
              </a:solidFill>
              <a:prstDash val="solid"/>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6" name="도형 3">
              <a:extLst>
                <a:ext uri="{FF2B5EF4-FFF2-40B4-BE49-F238E27FC236}">
                  <a16:creationId xmlns:a16="http://schemas.microsoft.com/office/drawing/2014/main" id="{ADF34ED1-1645-7DD8-E19F-4307F835C298}"/>
                </a:ext>
              </a:extLst>
            </p:cNvPr>
            <p:cNvSpPr>
              <a:spLocks/>
            </p:cNvSpPr>
            <p:nvPr/>
          </p:nvSpPr>
          <p:spPr>
            <a:xfrm>
              <a:off x="766445" y="1148715"/>
              <a:ext cx="377825" cy="1040130"/>
            </a:xfrm>
            <a:prstGeom prst="roundRect">
              <a:avLst>
                <a:gd name="adj" fmla="val 27907"/>
              </a:avLst>
            </a:prstGeom>
            <a:solidFill>
              <a:srgbClr val="28282F"/>
            </a:solidFill>
            <a:ln cap="flat" cmpd="sng">
              <a:prstDash/>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8" name="도형 4">
              <a:extLst>
                <a:ext uri="{FF2B5EF4-FFF2-40B4-BE49-F238E27FC236}">
                  <a16:creationId xmlns:a16="http://schemas.microsoft.com/office/drawing/2014/main" id="{C7891CC3-779A-12B0-D187-A66BBB30C9FB}"/>
                </a:ext>
              </a:extLst>
            </p:cNvPr>
            <p:cNvSpPr>
              <a:spLocks/>
            </p:cNvSpPr>
            <p:nvPr/>
          </p:nvSpPr>
          <p:spPr>
            <a:xfrm>
              <a:off x="1936749" y="1242060"/>
              <a:ext cx="8759825" cy="131445"/>
            </a:xfrm>
            <a:prstGeom prst="rect">
              <a:avLst/>
            </a:prstGeom>
            <a:noFill/>
            <a:ln cap="flat" cmpd="sng">
              <a:prstDash/>
            </a:ln>
          </p:spPr>
          <p:txBody>
            <a:bodyPr wrap="none" lIns="0" tIns="0" rIns="0" bIns="0" numCol="1" vert="horz" anchor="t">
              <a:noAutofit/>
            </a:bodyPr>
            <a:lstStyle/>
            <a:p>
              <a:pPr marL="0" indent="0" algn="l">
                <a:lnSpc>
                  <a:spcPts val="2750"/>
                </a:lnSpc>
                <a:buFontTx/>
                <a:buNone/>
              </a:pPr>
              <a:r>
                <a:rPr lang="en-US" sz="2200">
                  <a:solidFill>
                    <a:srgbClr val="161613"/>
                  </a:solidFill>
                  <a:latin typeface="배달의민족 주아" charset="0"/>
                  <a:ea typeface="배달의민족 주아" charset="0"/>
                  <a:cs typeface="DM Sans Medium" charset="0"/>
                </a:rPr>
                <a:t>프로젝트 명칭</a:t>
              </a:r>
              <a:endParaRPr lang="ko-KR" altLang="en-US" sz="2200">
                <a:solidFill>
                  <a:srgbClr val="161613"/>
                </a:solidFill>
                <a:latin typeface="배달의민족 주아" charset="0"/>
                <a:ea typeface="배달의민족 주아" charset="0"/>
                <a:cs typeface="DM Sans Medium" charset="0"/>
              </a:endParaRPr>
            </a:p>
          </p:txBody>
        </p:sp>
        <p:sp>
          <p:nvSpPr>
            <p:cNvPr id="10" name="도형 5">
              <a:extLst>
                <a:ext uri="{FF2B5EF4-FFF2-40B4-BE49-F238E27FC236}">
                  <a16:creationId xmlns:a16="http://schemas.microsoft.com/office/drawing/2014/main" id="{2E7ADDD8-6EDF-57B0-0C25-386941B3E96E}"/>
                </a:ext>
              </a:extLst>
            </p:cNvPr>
            <p:cNvSpPr>
              <a:spLocks/>
            </p:cNvSpPr>
            <p:nvPr/>
          </p:nvSpPr>
          <p:spPr>
            <a:xfrm>
              <a:off x="1937385" y="1668145"/>
              <a:ext cx="11092815" cy="401955"/>
            </a:xfrm>
            <a:prstGeom prst="rect">
              <a:avLst/>
            </a:prstGeom>
            <a:noFill/>
            <a:ln cap="flat" cmpd="sng">
              <a:prstDash/>
            </a:ln>
          </p:spPr>
          <p:txBody>
            <a:bodyPr wrap="square" lIns="0" tIns="0" rIns="0" bIns="0" numCol="1" vert="horz" anchor="t">
              <a:noAutofit/>
            </a:bodyPr>
            <a:lstStyle/>
            <a:p>
              <a:pPr marL="0" indent="0" algn="l">
                <a:lnSpc>
                  <a:spcPts val="2850"/>
                </a:lnSpc>
                <a:buFontTx/>
                <a:buNone/>
              </a:pPr>
              <a:r>
                <a:rPr lang="en-US" sz="1750">
                  <a:solidFill>
                    <a:srgbClr val="161613"/>
                  </a:solidFill>
                  <a:latin typeface="배달의민족 주아" charset="0"/>
                  <a:ea typeface="배달의민족 주아" charset="0"/>
                  <a:cs typeface="Inter" charset="0"/>
                </a:rPr>
                <a:t>교육센터 통합 관리 시스템 (Education Center Management System)</a:t>
              </a:r>
              <a:endParaRPr lang="ko-KR" altLang="en-US" sz="1750">
                <a:solidFill>
                  <a:srgbClr val="161613"/>
                </a:solidFill>
                <a:latin typeface="배달의민족 주아" charset="0"/>
                <a:ea typeface="배달의민족 주아" charset="0"/>
                <a:cs typeface="Inter" charset="0"/>
              </a:endParaRPr>
            </a:p>
          </p:txBody>
        </p:sp>
      </p:grpSp>
      <p:grpSp>
        <p:nvGrpSpPr>
          <p:cNvPr id="19" name="그룹 21">
            <a:extLst>
              <a:ext uri="{FF2B5EF4-FFF2-40B4-BE49-F238E27FC236}">
                <a16:creationId xmlns:a16="http://schemas.microsoft.com/office/drawing/2014/main" id="{0936849E-ADAB-551A-D967-C4CDB9CD6643}"/>
              </a:ext>
            </a:extLst>
          </p:cNvPr>
          <p:cNvGrpSpPr>
            <a:grpSpLocks/>
          </p:cNvGrpSpPr>
          <p:nvPr/>
        </p:nvGrpSpPr>
        <p:grpSpPr>
          <a:xfrm>
            <a:off x="767080" y="2317750"/>
            <a:ext cx="13057505" cy="1199515"/>
            <a:chOff x="767080" y="2317750"/>
            <a:chExt cx="13057505" cy="1199515"/>
          </a:xfrm>
        </p:grpSpPr>
        <p:sp>
          <p:nvSpPr>
            <p:cNvPr id="14" name="도형 17">
              <a:extLst>
                <a:ext uri="{FF2B5EF4-FFF2-40B4-BE49-F238E27FC236}">
                  <a16:creationId xmlns:a16="http://schemas.microsoft.com/office/drawing/2014/main" id="{2C7E2B93-63B4-D127-85AE-6D157DC67617}"/>
                </a:ext>
              </a:extLst>
            </p:cNvPr>
            <p:cNvSpPr>
              <a:spLocks/>
            </p:cNvSpPr>
            <p:nvPr/>
          </p:nvSpPr>
          <p:spPr>
            <a:xfrm>
              <a:off x="861695" y="2317750"/>
              <a:ext cx="12963525" cy="1200150"/>
            </a:xfrm>
            <a:prstGeom prst="roundRect">
              <a:avLst>
                <a:gd name="adj" fmla="val 5189"/>
              </a:avLst>
            </a:prstGeom>
            <a:solidFill>
              <a:srgbClr val="F9F8F5"/>
            </a:solidFill>
            <a:ln w="30480" cap="flat" cmpd="sng">
              <a:solidFill>
                <a:srgbClr val="D3D1C9">
                  <a:alpha val="100000"/>
                </a:srgbClr>
              </a:solidFill>
              <a:prstDash val="solid"/>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15" name="도형 18">
              <a:extLst>
                <a:ext uri="{FF2B5EF4-FFF2-40B4-BE49-F238E27FC236}">
                  <a16:creationId xmlns:a16="http://schemas.microsoft.com/office/drawing/2014/main" id="{D71B2649-F67B-9EA1-B0D3-4C80EFE210DC}"/>
                </a:ext>
              </a:extLst>
            </p:cNvPr>
            <p:cNvSpPr>
              <a:spLocks/>
            </p:cNvSpPr>
            <p:nvPr/>
          </p:nvSpPr>
          <p:spPr>
            <a:xfrm>
              <a:off x="767080" y="2317750"/>
              <a:ext cx="377825" cy="1040130"/>
            </a:xfrm>
            <a:prstGeom prst="roundRect">
              <a:avLst>
                <a:gd name="adj" fmla="val 27907"/>
              </a:avLst>
            </a:prstGeom>
            <a:solidFill>
              <a:srgbClr val="28282F"/>
            </a:solidFill>
            <a:ln cap="flat" cmpd="sng">
              <a:prstDash/>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17" name="도형 19">
              <a:extLst>
                <a:ext uri="{FF2B5EF4-FFF2-40B4-BE49-F238E27FC236}">
                  <a16:creationId xmlns:a16="http://schemas.microsoft.com/office/drawing/2014/main" id="{32EAED90-D4D3-6C4D-4DD4-D2C6DC0F8AB9}"/>
                </a:ext>
              </a:extLst>
            </p:cNvPr>
            <p:cNvSpPr>
              <a:spLocks/>
            </p:cNvSpPr>
            <p:nvPr/>
          </p:nvSpPr>
          <p:spPr>
            <a:xfrm>
              <a:off x="1937385" y="2411095"/>
              <a:ext cx="8759825" cy="131445"/>
            </a:xfrm>
            <a:prstGeom prst="rect">
              <a:avLst/>
            </a:prstGeom>
            <a:noFill/>
            <a:ln cap="flat" cmpd="sng">
              <a:prstDash/>
            </a:ln>
          </p:spPr>
          <p:txBody>
            <a:bodyPr wrap="none" lIns="0" tIns="0" rIns="0" bIns="0" numCol="1" vert="horz" anchor="t">
              <a:noAutofit/>
            </a:bodyPr>
            <a:lstStyle/>
            <a:p>
              <a:pPr marL="0" indent="0" algn="l">
                <a:lnSpc>
                  <a:spcPts val="2750"/>
                </a:lnSpc>
                <a:buFontTx/>
                <a:buNone/>
              </a:pPr>
              <a:r>
                <a:rPr lang="en-US" sz="2200">
                  <a:solidFill>
                    <a:srgbClr val="161613"/>
                  </a:solidFill>
                  <a:latin typeface="배달의민족 주아" charset="0"/>
                  <a:ea typeface="배달의민족 주아" charset="0"/>
                  <a:cs typeface="DM Sans Medium" charset="0"/>
                </a:rPr>
                <a:t>개발 목표</a:t>
              </a:r>
              <a:endParaRPr lang="ko-KR" altLang="en-US" sz="2200">
                <a:solidFill>
                  <a:srgbClr val="161613"/>
                </a:solidFill>
                <a:latin typeface="배달의민족 주아" charset="0"/>
                <a:ea typeface="배달의민족 주아" charset="0"/>
                <a:cs typeface="DM Sans Medium" charset="0"/>
              </a:endParaRPr>
            </a:p>
            <a:p>
              <a:pPr marL="0" indent="0" algn="l">
                <a:lnSpc>
                  <a:spcPts val="2750"/>
                </a:lnSpc>
                <a:buFontTx/>
                <a:buNone/>
              </a:pPr>
              <a:endParaRPr lang="ko-KR" altLang="en-US" sz="2200">
                <a:solidFill>
                  <a:srgbClr val="161613"/>
                </a:solidFill>
                <a:latin typeface="배달의민족 주아" charset="0"/>
                <a:ea typeface="배달의민족 주아" charset="0"/>
                <a:cs typeface="DM Sans Medium" charset="0"/>
              </a:endParaRPr>
            </a:p>
          </p:txBody>
        </p:sp>
        <p:sp>
          <p:nvSpPr>
            <p:cNvPr id="18" name="도형 20">
              <a:extLst>
                <a:ext uri="{FF2B5EF4-FFF2-40B4-BE49-F238E27FC236}">
                  <a16:creationId xmlns:a16="http://schemas.microsoft.com/office/drawing/2014/main" id="{6AA9C71F-3A7E-F546-E27B-0627EDC6E392}"/>
                </a:ext>
              </a:extLst>
            </p:cNvPr>
            <p:cNvSpPr>
              <a:spLocks/>
            </p:cNvSpPr>
            <p:nvPr/>
          </p:nvSpPr>
          <p:spPr>
            <a:xfrm>
              <a:off x="1918969" y="2733675"/>
              <a:ext cx="11092815" cy="401955"/>
            </a:xfrm>
            <a:prstGeom prst="rect">
              <a:avLst/>
            </a:prstGeom>
            <a:noFill/>
            <a:ln cap="flat" cmpd="sng">
              <a:prstDash/>
            </a:ln>
          </p:spPr>
          <p:txBody>
            <a:bodyPr wrap="square" lIns="0" tIns="0" rIns="0" bIns="0" numCol="1" vert="horz" anchor="t">
              <a:noAutofit/>
            </a:bodyPr>
            <a:lstStyle/>
            <a:p>
              <a:pPr marL="0" indent="0" algn="l">
                <a:lnSpc>
                  <a:spcPts val="2850"/>
                </a:lnSpc>
                <a:buFontTx/>
                <a:buNone/>
              </a:pPr>
              <a:r>
                <a:rPr lang="en-US" sz="1750">
                  <a:solidFill>
                    <a:srgbClr val="161613"/>
                  </a:solidFill>
                  <a:latin typeface="배달의민족 주아" charset="0"/>
                  <a:ea typeface="배달의민족 주아" charset="0"/>
                  <a:cs typeface="Inter" charset="0"/>
                </a:rPr>
                <a:t>교육생, 강사, 과정, 근태, 자원(PC/사물함) 등 교육기관 운영에 필요한 전반적인 데이터를 효율적으로 관리하고, 자동화된 비즈니스 로직(수당 지급, 중도 탈락 처리 등)을 구현함.</a:t>
              </a:r>
              <a:endParaRPr lang="ko-KR" altLang="en-US" sz="1750">
                <a:solidFill>
                  <a:srgbClr val="161613"/>
                </a:solidFill>
                <a:latin typeface="배달의민족 주아" charset="0"/>
                <a:ea typeface="배달의민족 주아" charset="0"/>
                <a:cs typeface="Inter" charset="0"/>
              </a:endParaRPr>
            </a:p>
          </p:txBody>
        </p:sp>
      </p:grpSp>
      <p:grpSp>
        <p:nvGrpSpPr>
          <p:cNvPr id="30" name="그룹 26">
            <a:extLst>
              <a:ext uri="{FF2B5EF4-FFF2-40B4-BE49-F238E27FC236}">
                <a16:creationId xmlns:a16="http://schemas.microsoft.com/office/drawing/2014/main" id="{9B9F3DCF-FBE4-0A54-85D1-676BD6CD39C1}"/>
              </a:ext>
            </a:extLst>
          </p:cNvPr>
          <p:cNvGrpSpPr>
            <a:grpSpLocks/>
          </p:cNvGrpSpPr>
          <p:nvPr/>
        </p:nvGrpSpPr>
        <p:grpSpPr>
          <a:xfrm>
            <a:off x="767715" y="4712970"/>
            <a:ext cx="13057505" cy="1039495"/>
            <a:chOff x="767715" y="4712970"/>
            <a:chExt cx="13057505" cy="1039495"/>
          </a:xfrm>
        </p:grpSpPr>
        <p:sp>
          <p:nvSpPr>
            <p:cNvPr id="22" name="도형 22">
              <a:extLst>
                <a:ext uri="{FF2B5EF4-FFF2-40B4-BE49-F238E27FC236}">
                  <a16:creationId xmlns:a16="http://schemas.microsoft.com/office/drawing/2014/main" id="{BCCD6F22-9064-068A-D19C-6FC881C31469}"/>
                </a:ext>
              </a:extLst>
            </p:cNvPr>
            <p:cNvSpPr>
              <a:spLocks/>
            </p:cNvSpPr>
            <p:nvPr/>
          </p:nvSpPr>
          <p:spPr>
            <a:xfrm>
              <a:off x="862330" y="4712970"/>
              <a:ext cx="12963525" cy="1040130"/>
            </a:xfrm>
            <a:prstGeom prst="roundRect">
              <a:avLst>
                <a:gd name="adj" fmla="val 5189"/>
              </a:avLst>
            </a:prstGeom>
            <a:solidFill>
              <a:srgbClr val="F9F8F5"/>
            </a:solidFill>
            <a:ln w="30480" cap="flat" cmpd="sng">
              <a:solidFill>
                <a:srgbClr val="D3D1C9">
                  <a:alpha val="100000"/>
                </a:srgbClr>
              </a:solidFill>
              <a:prstDash val="solid"/>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24" name="도형 23">
              <a:extLst>
                <a:ext uri="{FF2B5EF4-FFF2-40B4-BE49-F238E27FC236}">
                  <a16:creationId xmlns:a16="http://schemas.microsoft.com/office/drawing/2014/main" id="{AE50ED1F-3130-8FEC-0CD1-40849F40372A}"/>
                </a:ext>
              </a:extLst>
            </p:cNvPr>
            <p:cNvSpPr>
              <a:spLocks/>
            </p:cNvSpPr>
            <p:nvPr/>
          </p:nvSpPr>
          <p:spPr>
            <a:xfrm>
              <a:off x="767715" y="4712970"/>
              <a:ext cx="377825" cy="1040130"/>
            </a:xfrm>
            <a:prstGeom prst="roundRect">
              <a:avLst>
                <a:gd name="adj" fmla="val 27907"/>
              </a:avLst>
            </a:prstGeom>
            <a:solidFill>
              <a:srgbClr val="28282F"/>
            </a:solidFill>
            <a:ln cap="flat" cmpd="sng">
              <a:prstDash/>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26" name="도형 24">
              <a:extLst>
                <a:ext uri="{FF2B5EF4-FFF2-40B4-BE49-F238E27FC236}">
                  <a16:creationId xmlns:a16="http://schemas.microsoft.com/office/drawing/2014/main" id="{28414D50-90EB-77C7-3304-2E20A4780622}"/>
                </a:ext>
              </a:extLst>
            </p:cNvPr>
            <p:cNvSpPr>
              <a:spLocks/>
            </p:cNvSpPr>
            <p:nvPr/>
          </p:nvSpPr>
          <p:spPr>
            <a:xfrm>
              <a:off x="1938020" y="4806315"/>
              <a:ext cx="8759825" cy="131445"/>
            </a:xfrm>
            <a:prstGeom prst="rect">
              <a:avLst/>
            </a:prstGeom>
            <a:noFill/>
            <a:ln cap="flat" cmpd="sng">
              <a:prstDash/>
            </a:ln>
          </p:spPr>
          <p:txBody>
            <a:bodyPr wrap="none" lIns="0" tIns="0" rIns="0" bIns="0" numCol="1" vert="horz" anchor="t">
              <a:noAutofit/>
            </a:bodyPr>
            <a:lstStyle/>
            <a:p>
              <a:pPr marL="0" indent="0" algn="l">
                <a:lnSpc>
                  <a:spcPts val="2750"/>
                </a:lnSpc>
                <a:buFontTx/>
                <a:buNone/>
              </a:pPr>
              <a:r>
                <a:rPr lang="en-US" sz="2200">
                  <a:solidFill>
                    <a:srgbClr val="161613"/>
                  </a:solidFill>
                  <a:latin typeface="배달의민족 주아" charset="0"/>
                  <a:ea typeface="배달의민족 주아" charset="0"/>
                  <a:cs typeface="DM Sans Medium" charset="0"/>
                </a:rPr>
                <a:t>개발 환경</a:t>
              </a:r>
              <a:endParaRPr lang="ko-KR" altLang="en-US" sz="2200">
                <a:solidFill>
                  <a:srgbClr val="161613"/>
                </a:solidFill>
                <a:latin typeface="배달의민족 주아" charset="0"/>
                <a:ea typeface="배달의민족 주아" charset="0"/>
                <a:cs typeface="DM Sans Medium" charset="0"/>
              </a:endParaRPr>
            </a:p>
          </p:txBody>
        </p:sp>
        <p:sp>
          <p:nvSpPr>
            <p:cNvPr id="28" name="도형 25">
              <a:extLst>
                <a:ext uri="{FF2B5EF4-FFF2-40B4-BE49-F238E27FC236}">
                  <a16:creationId xmlns:a16="http://schemas.microsoft.com/office/drawing/2014/main" id="{BC0C908B-D09E-F247-1D8C-1681C2210583}"/>
                </a:ext>
              </a:extLst>
            </p:cNvPr>
            <p:cNvSpPr>
              <a:spLocks/>
            </p:cNvSpPr>
            <p:nvPr/>
          </p:nvSpPr>
          <p:spPr>
            <a:xfrm>
              <a:off x="1938655" y="5232400"/>
              <a:ext cx="11092815" cy="401955"/>
            </a:xfrm>
            <a:prstGeom prst="rect">
              <a:avLst/>
            </a:prstGeom>
            <a:noFill/>
            <a:ln cap="flat" cmpd="sng">
              <a:prstDash/>
            </a:ln>
          </p:spPr>
          <p:txBody>
            <a:bodyPr wrap="square" lIns="0" tIns="0" rIns="0" bIns="0" numCol="1" vert="horz" anchor="t">
              <a:noAutofit/>
            </a:bodyPr>
            <a:lstStyle/>
            <a:p>
              <a:pPr marL="342900" indent="-342900" algn="l">
                <a:lnSpc>
                  <a:spcPts val="2850"/>
                </a:lnSpc>
                <a:buFont typeface="Inter"/>
                <a:buChar char="•"/>
              </a:pPr>
              <a:r>
                <a:rPr lang="en-US" sz="1750">
                  <a:solidFill>
                    <a:srgbClr val="161613"/>
                  </a:solidFill>
                  <a:latin typeface="배달의민족 주아" charset="0"/>
                  <a:ea typeface="배달의민족 주아" charset="0"/>
                  <a:cs typeface="Inter" charset="0"/>
                </a:rPr>
                <a:t>DBMS: Oracle Database</a:t>
              </a:r>
              <a:endParaRPr lang="ko-KR" altLang="en-US" sz="1750">
                <a:solidFill>
                  <a:srgbClr val="161613"/>
                </a:solidFill>
                <a:latin typeface="배달의민족 주아" charset="0"/>
                <a:ea typeface="배달의민족 주아" charset="0"/>
                <a:cs typeface="Inter" charset="0"/>
              </a:endParaRPr>
            </a:p>
          </p:txBody>
        </p:sp>
      </p:grpSp>
      <p:grpSp>
        <p:nvGrpSpPr>
          <p:cNvPr id="42" name="그룹 31">
            <a:extLst>
              <a:ext uri="{FF2B5EF4-FFF2-40B4-BE49-F238E27FC236}">
                <a16:creationId xmlns:a16="http://schemas.microsoft.com/office/drawing/2014/main" id="{A61E6683-8553-4746-4077-4EFF2842A29C}"/>
              </a:ext>
            </a:extLst>
          </p:cNvPr>
          <p:cNvGrpSpPr>
            <a:grpSpLocks/>
          </p:cNvGrpSpPr>
          <p:nvPr/>
        </p:nvGrpSpPr>
        <p:grpSpPr>
          <a:xfrm>
            <a:off x="768985" y="3602990"/>
            <a:ext cx="13057505" cy="1039495"/>
            <a:chOff x="768985" y="3602990"/>
            <a:chExt cx="13057505" cy="1039495"/>
          </a:xfrm>
        </p:grpSpPr>
        <p:sp>
          <p:nvSpPr>
            <p:cNvPr id="34" name="도형 27">
              <a:extLst>
                <a:ext uri="{FF2B5EF4-FFF2-40B4-BE49-F238E27FC236}">
                  <a16:creationId xmlns:a16="http://schemas.microsoft.com/office/drawing/2014/main" id="{703A2E13-DCA9-D421-70F4-AABCD13422C0}"/>
                </a:ext>
              </a:extLst>
            </p:cNvPr>
            <p:cNvSpPr>
              <a:spLocks/>
            </p:cNvSpPr>
            <p:nvPr/>
          </p:nvSpPr>
          <p:spPr>
            <a:xfrm>
              <a:off x="863600" y="3602990"/>
              <a:ext cx="12963525" cy="1040130"/>
            </a:xfrm>
            <a:prstGeom prst="roundRect">
              <a:avLst>
                <a:gd name="adj" fmla="val 5189"/>
              </a:avLst>
            </a:prstGeom>
            <a:solidFill>
              <a:srgbClr val="F9F8F5"/>
            </a:solidFill>
            <a:ln w="30480" cap="flat" cmpd="sng">
              <a:solidFill>
                <a:srgbClr val="D3D1C9">
                  <a:alpha val="100000"/>
                </a:srgbClr>
              </a:solidFill>
              <a:prstDash val="solid"/>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36" name="도형 28">
              <a:extLst>
                <a:ext uri="{FF2B5EF4-FFF2-40B4-BE49-F238E27FC236}">
                  <a16:creationId xmlns:a16="http://schemas.microsoft.com/office/drawing/2014/main" id="{C7EE120A-F77E-E7BE-5794-D4B1FFEC621D}"/>
                </a:ext>
              </a:extLst>
            </p:cNvPr>
            <p:cNvSpPr>
              <a:spLocks/>
            </p:cNvSpPr>
            <p:nvPr/>
          </p:nvSpPr>
          <p:spPr>
            <a:xfrm>
              <a:off x="768985" y="3602990"/>
              <a:ext cx="377825" cy="1040130"/>
            </a:xfrm>
            <a:prstGeom prst="roundRect">
              <a:avLst>
                <a:gd name="adj" fmla="val 27907"/>
              </a:avLst>
            </a:prstGeom>
            <a:solidFill>
              <a:srgbClr val="28282F"/>
            </a:solidFill>
            <a:ln cap="flat" cmpd="sng">
              <a:prstDash/>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38" name="도형 29">
              <a:extLst>
                <a:ext uri="{FF2B5EF4-FFF2-40B4-BE49-F238E27FC236}">
                  <a16:creationId xmlns:a16="http://schemas.microsoft.com/office/drawing/2014/main" id="{AAF6B223-0D43-44F1-6501-4A1C64C0BA95}"/>
                </a:ext>
              </a:extLst>
            </p:cNvPr>
            <p:cNvSpPr>
              <a:spLocks/>
            </p:cNvSpPr>
            <p:nvPr/>
          </p:nvSpPr>
          <p:spPr>
            <a:xfrm>
              <a:off x="1939289" y="3696335"/>
              <a:ext cx="8759825" cy="131445"/>
            </a:xfrm>
            <a:prstGeom prst="rect">
              <a:avLst/>
            </a:prstGeom>
            <a:noFill/>
            <a:ln cap="flat" cmpd="sng">
              <a:prstDash/>
            </a:ln>
          </p:spPr>
          <p:txBody>
            <a:bodyPr wrap="none" lIns="0" tIns="0" rIns="0" bIns="0" numCol="1" vert="horz" anchor="t">
              <a:noAutofit/>
            </a:bodyPr>
            <a:lstStyle/>
            <a:p>
              <a:pPr marL="0" indent="0" algn="l">
                <a:lnSpc>
                  <a:spcPts val="2750"/>
                </a:lnSpc>
                <a:buFontTx/>
                <a:buNone/>
              </a:pPr>
              <a:r>
                <a:rPr lang="en-US" sz="2200">
                  <a:solidFill>
                    <a:srgbClr val="161613"/>
                  </a:solidFill>
                  <a:latin typeface="배달의민족 주아" charset="0"/>
                  <a:ea typeface="배달의민족 주아" charset="0"/>
                  <a:cs typeface="DM Sans Medium" charset="0"/>
                </a:rPr>
                <a:t>개발 기간 및 팀 구성</a:t>
              </a:r>
              <a:endParaRPr lang="ko-KR" altLang="en-US" sz="2200">
                <a:solidFill>
                  <a:srgbClr val="161613"/>
                </a:solidFill>
                <a:latin typeface="배달의민족 주아" charset="0"/>
                <a:ea typeface="배달의민족 주아" charset="0"/>
                <a:cs typeface="DM Sans Medium" charset="0"/>
              </a:endParaRPr>
            </a:p>
            <a:p>
              <a:pPr marL="0" indent="0" algn="l">
                <a:lnSpc>
                  <a:spcPts val="2750"/>
                </a:lnSpc>
                <a:buFontTx/>
                <a:buNone/>
              </a:pPr>
              <a:endParaRPr lang="ko-KR" altLang="en-US" sz="2200">
                <a:solidFill>
                  <a:srgbClr val="161613"/>
                </a:solidFill>
                <a:latin typeface="배달의민족 주아" charset="0"/>
                <a:ea typeface="배달의민족 주아" charset="0"/>
                <a:cs typeface="DM Sans Medium" charset="0"/>
              </a:endParaRPr>
            </a:p>
          </p:txBody>
        </p:sp>
        <p:sp>
          <p:nvSpPr>
            <p:cNvPr id="40" name="도형 30">
              <a:extLst>
                <a:ext uri="{FF2B5EF4-FFF2-40B4-BE49-F238E27FC236}">
                  <a16:creationId xmlns:a16="http://schemas.microsoft.com/office/drawing/2014/main" id="{363171AA-EACA-F2CC-CED9-5BAAC345AA34}"/>
                </a:ext>
              </a:extLst>
            </p:cNvPr>
            <p:cNvSpPr>
              <a:spLocks/>
            </p:cNvSpPr>
            <p:nvPr/>
          </p:nvSpPr>
          <p:spPr>
            <a:xfrm>
              <a:off x="1939925" y="4122420"/>
              <a:ext cx="11092815" cy="401955"/>
            </a:xfrm>
            <a:prstGeom prst="rect">
              <a:avLst/>
            </a:prstGeom>
            <a:noFill/>
            <a:ln cap="flat" cmpd="sng">
              <a:prstDash/>
            </a:ln>
          </p:spPr>
          <p:txBody>
            <a:bodyPr wrap="square" lIns="0" tIns="0" rIns="0" bIns="0" numCol="1" vert="horz" anchor="t">
              <a:noAutofit/>
            </a:bodyPr>
            <a:lstStyle/>
            <a:p>
              <a:pPr marL="342900" indent="-342900" algn="l">
                <a:lnSpc>
                  <a:spcPts val="2850"/>
                </a:lnSpc>
                <a:buFont typeface="Inter"/>
                <a:buChar char="•"/>
              </a:pPr>
              <a:r>
                <a:rPr lang="en-US" sz="1750">
                  <a:solidFill>
                    <a:srgbClr val="161613"/>
                  </a:solidFill>
                  <a:latin typeface="배달의민족 주아" charset="0"/>
                  <a:ea typeface="배달의민족 주아" charset="0"/>
                  <a:cs typeface="Inter" charset="0"/>
                </a:rPr>
                <a:t>기간: 2026.02.03 (요구분석) ~ 2026.02.10 (DB 구현 완료)</a:t>
              </a:r>
              <a:endParaRPr lang="ko-KR" altLang="en-US" sz="1750">
                <a:solidFill>
                  <a:srgbClr val="161613"/>
                </a:solidFill>
                <a:latin typeface="배달의민족 주아" charset="0"/>
                <a:ea typeface="배달의민족 주아" charset="0"/>
                <a:cs typeface="Inter" charset="0"/>
              </a:endParaRPr>
            </a:p>
          </p:txBody>
        </p:sp>
      </p:grpSp>
      <p:grpSp>
        <p:nvGrpSpPr>
          <p:cNvPr id="52" name="그룹 41">
            <a:extLst>
              <a:ext uri="{FF2B5EF4-FFF2-40B4-BE49-F238E27FC236}">
                <a16:creationId xmlns:a16="http://schemas.microsoft.com/office/drawing/2014/main" id="{146E15A1-9FC7-C4B7-43DA-0032761CCCD8}"/>
              </a:ext>
            </a:extLst>
          </p:cNvPr>
          <p:cNvGrpSpPr>
            <a:grpSpLocks/>
          </p:cNvGrpSpPr>
          <p:nvPr/>
        </p:nvGrpSpPr>
        <p:grpSpPr>
          <a:xfrm>
            <a:off x="799465" y="5842635"/>
            <a:ext cx="13057505" cy="1039495"/>
            <a:chOff x="799465" y="5842635"/>
            <a:chExt cx="13057505" cy="1039495"/>
          </a:xfrm>
        </p:grpSpPr>
        <p:sp>
          <p:nvSpPr>
            <p:cNvPr id="46" name="도형 37">
              <a:extLst>
                <a:ext uri="{FF2B5EF4-FFF2-40B4-BE49-F238E27FC236}">
                  <a16:creationId xmlns:a16="http://schemas.microsoft.com/office/drawing/2014/main" id="{9585CF30-1DE4-0C8C-528E-47BB7A4A17F8}"/>
                </a:ext>
              </a:extLst>
            </p:cNvPr>
            <p:cNvSpPr>
              <a:spLocks/>
            </p:cNvSpPr>
            <p:nvPr/>
          </p:nvSpPr>
          <p:spPr>
            <a:xfrm>
              <a:off x="894080" y="5842635"/>
              <a:ext cx="12963525" cy="1040130"/>
            </a:xfrm>
            <a:prstGeom prst="roundRect">
              <a:avLst>
                <a:gd name="adj" fmla="val 5189"/>
              </a:avLst>
            </a:prstGeom>
            <a:solidFill>
              <a:srgbClr val="F9F8F5"/>
            </a:solidFill>
            <a:ln w="30480" cap="flat" cmpd="sng">
              <a:solidFill>
                <a:srgbClr val="D3D1C9">
                  <a:alpha val="100000"/>
                </a:srgbClr>
              </a:solidFill>
              <a:prstDash val="solid"/>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48" name="도형 38">
              <a:extLst>
                <a:ext uri="{FF2B5EF4-FFF2-40B4-BE49-F238E27FC236}">
                  <a16:creationId xmlns:a16="http://schemas.microsoft.com/office/drawing/2014/main" id="{17104DB1-B692-29CB-DD14-21781384984F}"/>
                </a:ext>
              </a:extLst>
            </p:cNvPr>
            <p:cNvSpPr>
              <a:spLocks/>
            </p:cNvSpPr>
            <p:nvPr/>
          </p:nvSpPr>
          <p:spPr>
            <a:xfrm>
              <a:off x="799465" y="5842635"/>
              <a:ext cx="377825" cy="1040130"/>
            </a:xfrm>
            <a:prstGeom prst="roundRect">
              <a:avLst>
                <a:gd name="adj" fmla="val 27907"/>
              </a:avLst>
            </a:prstGeom>
            <a:solidFill>
              <a:srgbClr val="28282F"/>
            </a:solidFill>
            <a:ln cap="flat" cmpd="sng">
              <a:prstDash/>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50" name="도형 39">
              <a:extLst>
                <a:ext uri="{FF2B5EF4-FFF2-40B4-BE49-F238E27FC236}">
                  <a16:creationId xmlns:a16="http://schemas.microsoft.com/office/drawing/2014/main" id="{6AD96374-ABE3-19A4-A245-3F9143A61D01}"/>
                </a:ext>
              </a:extLst>
            </p:cNvPr>
            <p:cNvSpPr>
              <a:spLocks/>
            </p:cNvSpPr>
            <p:nvPr/>
          </p:nvSpPr>
          <p:spPr>
            <a:xfrm>
              <a:off x="1969770" y="5935980"/>
              <a:ext cx="8759825" cy="131445"/>
            </a:xfrm>
            <a:prstGeom prst="rect">
              <a:avLst/>
            </a:prstGeom>
            <a:noFill/>
            <a:ln cap="flat" cmpd="sng">
              <a:prstDash/>
            </a:ln>
          </p:spPr>
          <p:txBody>
            <a:bodyPr wrap="none" lIns="0" tIns="0" rIns="0" bIns="0" numCol="1" vert="horz" anchor="t">
              <a:noAutofit/>
            </a:bodyPr>
            <a:lstStyle/>
            <a:p>
              <a:pPr marL="0" indent="0" algn="l">
                <a:lnSpc>
                  <a:spcPts val="2750"/>
                </a:lnSpc>
                <a:buFontTx/>
                <a:buNone/>
              </a:pPr>
              <a:r>
                <a:rPr lang="en-US" sz="2200">
                  <a:solidFill>
                    <a:srgbClr val="161613"/>
                  </a:solidFill>
                  <a:latin typeface="배달의민족 주아" charset="0"/>
                  <a:ea typeface="배달의민족 주아" charset="0"/>
                  <a:cs typeface="DM Sans Medium" charset="0"/>
                </a:rPr>
                <a:t>협업 도구</a:t>
              </a:r>
              <a:endParaRPr lang="ko-KR" altLang="en-US" sz="2200">
                <a:solidFill>
                  <a:srgbClr val="161613"/>
                </a:solidFill>
                <a:latin typeface="배달의민족 주아" charset="0"/>
                <a:ea typeface="배달의민족 주아" charset="0"/>
                <a:cs typeface="DM Sans Medium" charset="0"/>
              </a:endParaRPr>
            </a:p>
            <a:p>
              <a:pPr marL="0" indent="0" algn="l">
                <a:lnSpc>
                  <a:spcPts val="2750"/>
                </a:lnSpc>
                <a:buFontTx/>
                <a:buNone/>
              </a:pPr>
              <a:endParaRPr lang="ko-KR" altLang="en-US" sz="2200">
                <a:solidFill>
                  <a:srgbClr val="161613"/>
                </a:solidFill>
                <a:latin typeface="배달의민족 주아" charset="0"/>
                <a:ea typeface="배달의민족 주아" charset="0"/>
                <a:cs typeface="DM Sans Medium" charset="0"/>
              </a:endParaRPr>
            </a:p>
          </p:txBody>
        </p:sp>
        <p:sp>
          <p:nvSpPr>
            <p:cNvPr id="51" name="도형 40">
              <a:extLst>
                <a:ext uri="{FF2B5EF4-FFF2-40B4-BE49-F238E27FC236}">
                  <a16:creationId xmlns:a16="http://schemas.microsoft.com/office/drawing/2014/main" id="{80EF6A6E-5F01-2E0B-B3AF-DD439D88BA49}"/>
                </a:ext>
              </a:extLst>
            </p:cNvPr>
            <p:cNvSpPr>
              <a:spLocks/>
            </p:cNvSpPr>
            <p:nvPr/>
          </p:nvSpPr>
          <p:spPr>
            <a:xfrm>
              <a:off x="1964055" y="6355715"/>
              <a:ext cx="11092815" cy="401955"/>
            </a:xfrm>
            <a:prstGeom prst="rect">
              <a:avLst/>
            </a:prstGeom>
            <a:noFill/>
            <a:ln cap="flat" cmpd="sng">
              <a:prstDash/>
            </a:ln>
          </p:spPr>
          <p:txBody>
            <a:bodyPr wrap="square" lIns="0" tIns="0" rIns="0" bIns="0" numCol="1" vert="horz" anchor="t">
              <a:noAutofit/>
            </a:bodyPr>
            <a:lstStyle/>
            <a:p>
              <a:pPr marL="342900" indent="-342900" algn="l">
                <a:lnSpc>
                  <a:spcPts val="2850"/>
                </a:lnSpc>
                <a:buFont typeface="나눔고딕"/>
                <a:buChar char="•"/>
              </a:pPr>
              <a:r>
                <a:rPr lang="en-US" sz="1750">
                  <a:solidFill>
                    <a:srgbClr val="161613"/>
                  </a:solidFill>
                  <a:latin typeface="배달의민족 주아" charset="0"/>
                  <a:ea typeface="배달의민족 주아" charset="0"/>
                  <a:cs typeface="Inter" charset="0"/>
                </a:rPr>
                <a:t>Figma</a:t>
              </a:r>
              <a:endParaRPr lang="ko-KR" altLang="en-US" sz="1750">
                <a:solidFill>
                  <a:srgbClr val="161613"/>
                </a:solidFill>
                <a:latin typeface="배달의민족 주아" charset="0"/>
                <a:ea typeface="배달의민족 주아" charset="0"/>
                <a:cs typeface="Inter" charset="0"/>
              </a:endParaRPr>
            </a:p>
          </p:txBody>
        </p:sp>
      </p:grpSp>
      <p:sp>
        <p:nvSpPr>
          <p:cNvPr id="54" name="텍스트 상자 43">
            <a:extLst>
              <a:ext uri="{FF2B5EF4-FFF2-40B4-BE49-F238E27FC236}">
                <a16:creationId xmlns:a16="http://schemas.microsoft.com/office/drawing/2014/main" id="{E77FEA43-6112-44FC-0EFA-027025B4A6C9}"/>
              </a:ext>
            </a:extLst>
          </p:cNvPr>
          <p:cNvSpPr txBox="1">
            <a:spLocks/>
          </p:cNvSpPr>
          <p:nvPr/>
        </p:nvSpPr>
        <p:spPr>
          <a:xfrm>
            <a:off x="8281035" y="4100194"/>
            <a:ext cx="5758815" cy="725170"/>
          </a:xfrm>
          <a:prstGeom prst="rect">
            <a:avLst/>
          </a:prstGeom>
          <a:noFill/>
        </p:spPr>
        <p:txBody>
          <a:bodyPr wrap="square" lIns="0" tIns="0" rIns="0" bIns="0" numCol="1" vert="horz" anchor="t">
            <a:noAutofit/>
          </a:bodyPr>
          <a:lstStyle/>
          <a:p>
            <a:pPr marL="342900" indent="-342900" algn="l">
              <a:lnSpc>
                <a:spcPts val="2850"/>
              </a:lnSpc>
              <a:buFont typeface="Inter"/>
              <a:buChar char="•"/>
            </a:pPr>
            <a:r>
              <a:rPr lang="en-US" sz="1750">
                <a:solidFill>
                  <a:srgbClr val="161613"/>
                </a:solidFill>
                <a:latin typeface="배달의민족 주아" charset="0"/>
                <a:ea typeface="배달의민족 주아" charset="0"/>
                <a:cs typeface="Inter" charset="0"/>
              </a:rPr>
              <a:t>팀원 (2조): 박지명, 김민도, 조영선, 홍태훈, 황윤재</a:t>
            </a:r>
            <a:endParaRPr lang="ko-KR" altLang="en-US" sz="1750">
              <a:solidFill>
                <a:srgbClr val="161613"/>
              </a:solidFill>
              <a:latin typeface="배달의민족 주아" charset="0"/>
              <a:ea typeface="배달의민족 주아" charset="0"/>
              <a:cs typeface="Inter" charset="0"/>
            </a:endParaRPr>
          </a:p>
          <a:p>
            <a:pPr marL="342900" indent="-342900" algn="l">
              <a:lnSpc>
                <a:spcPts val="2850"/>
              </a:lnSpc>
              <a:buFont typeface="Inter"/>
              <a:buChar char="•"/>
            </a:pPr>
            <a:endParaRPr lang="ko-KR" altLang="en-US" sz="1800">
              <a:latin typeface="배달의민족 주아" charset="0"/>
              <a:ea typeface="배달의민족 주아" charset="0"/>
            </a:endParaRPr>
          </a:p>
        </p:txBody>
      </p:sp>
      <p:sp>
        <p:nvSpPr>
          <p:cNvPr id="56" name="텍스트 상자 45">
            <a:extLst>
              <a:ext uri="{FF2B5EF4-FFF2-40B4-BE49-F238E27FC236}">
                <a16:creationId xmlns:a16="http://schemas.microsoft.com/office/drawing/2014/main" id="{40844CC5-908C-DDD4-4C53-1C4AFA6FF6B0}"/>
              </a:ext>
            </a:extLst>
          </p:cNvPr>
          <p:cNvSpPr txBox="1">
            <a:spLocks/>
          </p:cNvSpPr>
          <p:nvPr/>
        </p:nvSpPr>
        <p:spPr>
          <a:xfrm>
            <a:off x="5040630" y="5229860"/>
            <a:ext cx="9302750" cy="363220"/>
          </a:xfrm>
          <a:prstGeom prst="rect">
            <a:avLst/>
          </a:prstGeom>
          <a:noFill/>
        </p:spPr>
        <p:txBody>
          <a:bodyPr wrap="square" lIns="0" tIns="0" rIns="0" bIns="0" numCol="1" vert="horz" anchor="t">
            <a:noAutofit/>
          </a:bodyPr>
          <a:lstStyle/>
          <a:p>
            <a:pPr marL="342900" indent="-342900" algn="l">
              <a:lnSpc>
                <a:spcPts val="2850"/>
              </a:lnSpc>
              <a:buFont typeface="Inter"/>
              <a:buChar char="•"/>
            </a:pPr>
            <a:r>
              <a:rPr lang="en-US" sz="1750">
                <a:solidFill>
                  <a:srgbClr val="161613"/>
                </a:solidFill>
                <a:latin typeface="배달의민족 주아" charset="0"/>
                <a:ea typeface="배달의민족 주아" charset="0"/>
                <a:cs typeface="Inter" charset="0"/>
              </a:rPr>
              <a:t>Language: ANSI-SQL, PL/SQL 및 오브젝트 (Function, Procedure, Trigger, View)</a:t>
            </a:r>
            <a:endParaRPr lang="ko-KR" altLang="en-US" sz="1750">
              <a:solidFill>
                <a:srgbClr val="161613"/>
              </a:solidFill>
              <a:latin typeface="배달의민족 주아" charset="0"/>
              <a:ea typeface="배달의민족 주아" charset="0"/>
              <a:cs typeface="Inter" charset="0"/>
            </a:endParaRPr>
          </a:p>
        </p:txBody>
      </p:sp>
      <p:sp>
        <p:nvSpPr>
          <p:cNvPr id="58" name="텍스트 상자 46">
            <a:extLst>
              <a:ext uri="{FF2B5EF4-FFF2-40B4-BE49-F238E27FC236}">
                <a16:creationId xmlns:a16="http://schemas.microsoft.com/office/drawing/2014/main" id="{F70C099A-9D2E-2EEE-B22F-E05CF6C90793}"/>
              </a:ext>
            </a:extLst>
          </p:cNvPr>
          <p:cNvSpPr txBox="1">
            <a:spLocks/>
          </p:cNvSpPr>
          <p:nvPr/>
        </p:nvSpPr>
        <p:spPr>
          <a:xfrm>
            <a:off x="5040630" y="6385560"/>
            <a:ext cx="4573270" cy="363220"/>
          </a:xfrm>
          <a:prstGeom prst="rect">
            <a:avLst/>
          </a:prstGeom>
          <a:noFill/>
        </p:spPr>
        <p:txBody>
          <a:bodyPr wrap="square" lIns="0" tIns="0" rIns="0" bIns="0" numCol="1" vert="horz" anchor="t">
            <a:noAutofit/>
          </a:bodyPr>
          <a:lstStyle/>
          <a:p>
            <a:pPr marL="342900" indent="-342900" algn="l">
              <a:lnSpc>
                <a:spcPts val="2850"/>
              </a:lnSpc>
              <a:buFont typeface="Inter"/>
              <a:buChar char="•"/>
            </a:pPr>
            <a:r>
              <a:rPr lang="en-US" sz="1750">
                <a:solidFill>
                  <a:srgbClr val="161613"/>
                </a:solidFill>
                <a:latin typeface="배달의민족 주아" charset="0"/>
                <a:ea typeface="배달의민족 주아" charset="0"/>
                <a:cs typeface="Inter" charset="0"/>
              </a:rPr>
              <a:t>Miro</a:t>
            </a:r>
            <a:endParaRPr lang="ko-KR" altLang="en-US" sz="1750">
              <a:solidFill>
                <a:srgbClr val="161613"/>
              </a:solidFill>
              <a:latin typeface="배달의민족 주아" charset="0"/>
              <a:ea typeface="배달의민족 주아" charset="0"/>
              <a:cs typeface="Inter" charset="0"/>
            </a:endParaRPr>
          </a:p>
        </p:txBody>
      </p:sp>
      <p:sp>
        <p:nvSpPr>
          <p:cNvPr id="60" name="텍스트 상자 47">
            <a:extLst>
              <a:ext uri="{FF2B5EF4-FFF2-40B4-BE49-F238E27FC236}">
                <a16:creationId xmlns:a16="http://schemas.microsoft.com/office/drawing/2014/main" id="{D83A4289-FBFA-805B-9845-A5E2BC6DF8FC}"/>
              </a:ext>
            </a:extLst>
          </p:cNvPr>
          <p:cNvSpPr txBox="1">
            <a:spLocks/>
          </p:cNvSpPr>
          <p:nvPr/>
        </p:nvSpPr>
        <p:spPr>
          <a:xfrm>
            <a:off x="8145144" y="6385560"/>
            <a:ext cx="4573270" cy="363220"/>
          </a:xfrm>
          <a:prstGeom prst="rect">
            <a:avLst/>
          </a:prstGeom>
          <a:noFill/>
        </p:spPr>
        <p:txBody>
          <a:bodyPr wrap="square" lIns="0" tIns="0" rIns="0" bIns="0" numCol="1" vert="horz" anchor="t">
            <a:noAutofit/>
          </a:bodyPr>
          <a:lstStyle/>
          <a:p>
            <a:pPr marL="342900" indent="-342900" algn="l">
              <a:lnSpc>
                <a:spcPts val="2850"/>
              </a:lnSpc>
              <a:buFont typeface="Inter"/>
              <a:buChar char="•"/>
            </a:pPr>
            <a:r>
              <a:rPr lang="en-US" sz="1750">
                <a:solidFill>
                  <a:srgbClr val="161613"/>
                </a:solidFill>
                <a:latin typeface="배달의민족 주아" charset="0"/>
                <a:ea typeface="배달의민족 주아" charset="0"/>
                <a:cs typeface="Inter" charset="0"/>
              </a:rPr>
              <a:t>Google Sheet</a:t>
            </a:r>
            <a:endParaRPr lang="ko-KR" altLang="en-US" sz="1750">
              <a:solidFill>
                <a:srgbClr val="161613"/>
              </a:solidFill>
              <a:latin typeface="배달의민족 주아" charset="0"/>
              <a:ea typeface="배달의민족 주아" charset="0"/>
              <a:cs typeface="Inter" charset="0"/>
            </a:endParaRPr>
          </a:p>
        </p:txBody>
      </p:sp>
    </p:spTree>
    <p:extLst>
      <p:ext uri="{BB962C8B-B14F-4D97-AF65-F5344CB8AC3E}">
        <p14:creationId xmlns:p14="http://schemas.microsoft.com/office/powerpoint/2010/main" val="416209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5ABA523A-153A-3C13-04B5-EAEFA3EF7B89}"/>
            </a:ext>
          </a:extLst>
        </p:cNvPr>
        <p:cNvGrpSpPr/>
        <p:nvPr/>
      </p:nvGrpSpPr>
      <p:grpSpPr>
        <a:xfrm>
          <a:off x="0" y="0"/>
          <a:ext cx="0" cy="0"/>
          <a:chOff x="0" y="0"/>
          <a:chExt cx="0" cy="0"/>
        </a:xfrm>
      </p:grpSpPr>
      <p:sp>
        <p:nvSpPr>
          <p:cNvPr id="2" name="Rect 0"/>
          <p:cNvSpPr>
            <a:spLocks/>
          </p:cNvSpPr>
          <p:nvPr/>
        </p:nvSpPr>
        <p:spPr>
          <a:xfrm rot="0">
            <a:off x="788670" y="391160"/>
            <a:ext cx="3606800" cy="452120"/>
          </a:xfrm>
          <a:prstGeom prst="rect"/>
          <a:noFill/>
          <a:ln cap="flat" cmpd="sng">
            <a:prstDash/>
          </a:ln>
        </p:spPr>
        <p:txBody>
          <a:bodyPr wrap="none" lIns="0" tIns="0" rIns="0" bIns="0" numCol="1" vert="horz" anchor="t">
            <a:noAutofit/>
          </a:bodyPr>
          <a:lstStyle/>
          <a:p>
            <a:pPr marL="0" indent="0">
              <a:lnSpc>
                <a:spcPts val="3500"/>
              </a:lnSpc>
              <a:buFontTx/>
              <a:buNone/>
            </a:pPr>
            <a:r>
              <a:rPr lang="ko-KR" altLang="en-US" sz="2800">
                <a:solidFill>
                  <a:srgbClr val="161613"/>
                </a:solidFill>
                <a:latin typeface="배달의민족 주아" charset="0"/>
                <a:ea typeface="배달의민족 주아" charset="0"/>
                <a:cs typeface="DM Sans Medium" charset="0"/>
              </a:rPr>
              <a:t>5. 주요 구현 기능</a:t>
            </a:r>
            <a:endParaRPr lang="ko-KR" altLang="en-US" sz="2800">
              <a:solidFill>
                <a:srgbClr val="161613"/>
              </a:solidFill>
              <a:latin typeface="배달의민족 주아" charset="0"/>
              <a:ea typeface="배달의민족 주아" charset="0"/>
              <a:cs typeface="DM Sans Medium" charset="0"/>
            </a:endParaRPr>
          </a:p>
        </p:txBody>
      </p:sp>
      <p:sp>
        <p:nvSpPr>
          <p:cNvPr id="5" name="직사각형 4"/>
          <p:cNvSpPr>
            <a:spLocks/>
          </p:cNvSpPr>
          <p:nvPr/>
        </p:nvSpPr>
        <p:spPr>
          <a:xfrm rot="0">
            <a:off x="12670790" y="7616825"/>
            <a:ext cx="1960244" cy="579120"/>
          </a:xfrm>
          <a:prstGeom prst="rect"/>
          <a:solidFill>
            <a:srgbClr val="F9F8F5"/>
          </a:solidFill>
          <a:ln w="12700" cap="flat" cmpd="sng">
            <a:solidFill>
              <a:srgbClr val="F9F8F5">
                <a:alpha val="100000"/>
              </a:srgb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p:cNvCxnSpPr/>
          <p:nvPr/>
        </p:nvCxnSpPr>
        <p:spPr>
          <a:xfrm rot="0">
            <a:off x="789305" y="836295"/>
            <a:ext cx="13143230" cy="27940"/>
          </a:xfrm>
          <a:prstGeom prst="straightConnector1"/>
        </p:spPr>
        <p:style>
          <a:lnRef idx="1">
            <a:schemeClr val="dk1"/>
          </a:lnRef>
          <a:fillRef idx="0">
            <a:schemeClr val="dk1"/>
          </a:fillRef>
          <a:effectRef idx="0">
            <a:schemeClr val="dk1"/>
          </a:effectRef>
          <a:fontRef idx="minor">
            <a:schemeClr val="tx1"/>
          </a:fontRef>
        </p:style>
      </p:cxnSp>
      <p:sp>
        <p:nvSpPr>
          <p:cNvPr id="8" name="Rect 0"/>
          <p:cNvSpPr>
            <a:spLocks/>
          </p:cNvSpPr>
          <p:nvPr/>
        </p:nvSpPr>
        <p:spPr>
          <a:xfrm rot="0">
            <a:off x="3109595" y="473075"/>
            <a:ext cx="3606800" cy="452120"/>
          </a:xfrm>
          <a:prstGeom prst="rect"/>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PL/SQL 예시</a:t>
            </a:r>
            <a:endParaRPr lang="ko-KR" altLang="en-US" sz="1600">
              <a:solidFill>
                <a:srgbClr val="161613"/>
              </a:solidFill>
              <a:latin typeface="배달의민족 주아" charset="0"/>
              <a:ea typeface="배달의민족 주아" charset="0"/>
            </a:endParaRPr>
          </a:p>
        </p:txBody>
      </p:sp>
      <p:sp>
        <p:nvSpPr>
          <p:cNvPr id="6" name="Rect 0"/>
          <p:cNvSpPr>
            <a:spLocks/>
          </p:cNvSpPr>
          <p:nvPr/>
        </p:nvSpPr>
        <p:spPr>
          <a:xfrm rot="0">
            <a:off x="1073785" y="2311400"/>
            <a:ext cx="5909310" cy="4611370"/>
          </a:xfrm>
          <a:prstGeom prst="rect"/>
          <a:noFill/>
          <a:ln cap="flat" cmpd="sng">
            <a:prstDash/>
          </a:ln>
        </p:spPr>
        <p:txBody>
          <a:bodyPr wrap="square" lIns="0" tIns="0" rIns="0" bIns="0" numCol="1" vert="horz" anchor="t">
            <a:noAutofit/>
          </a:bodyPr>
          <a:lstStyle/>
          <a:p>
            <a:pPr marL="0" indent="0" rtl="0" algn="l" defTabSz="914400" eaLnBrk="1" latinLnBrk="1" hangingPunct="1">
              <a:buFontTx/>
              <a:buNone/>
            </a:pPr>
            <a:r>
              <a:rPr sz="1800" b="1">
                <a:latin typeface="배달의민족 주아" charset="0"/>
                <a:ea typeface="배달의민족 주아" charset="0"/>
              </a:rPr>
              <a:t>구현 목적</a:t>
            </a:r>
            <a:endParaRPr lang="ko-KR" altLang="en-US" sz="1800" b="1">
              <a:latin typeface="배달의민족 주아" charset="0"/>
              <a:ea typeface="배달의민족 주아" charset="0"/>
            </a:endParaRPr>
          </a:p>
          <a:p>
            <a:pPr marL="457200" indent="0" rtl="0" algn="l" defTabSz="914400" eaLnBrk="1" latinLnBrk="1" hangingPunct="1" lvl="1">
              <a:buFontTx/>
              <a:buNone/>
            </a:pPr>
            <a:r>
              <a:rPr sz="1800">
                <a:latin typeface="배달의민족 주아" charset="0"/>
                <a:ea typeface="배달의민족 주아" charset="0"/>
              </a:rPr>
              <a:t>수료 후 6개월이 경과한 시점까지 </a:t>
            </a:r>
            <a:r>
              <a:rPr sz="1800">
                <a:latin typeface="배달의민족 주아" charset="0"/>
                <a:ea typeface="배달의민족 주아" charset="0"/>
              </a:rPr>
              <a:t/>
            </a:r>
            <a:br>
              <a:rPr sz="1800">
                <a:latin typeface="배달의민족 주아" charset="0"/>
                <a:ea typeface="배달의민족 주아" charset="0"/>
              </a:rPr>
            </a:br>
            <a:r>
              <a:rPr sz="1800">
                <a:latin typeface="배달의민족 주아" charset="0"/>
                <a:ea typeface="배달의민족 주아" charset="0"/>
              </a:rPr>
              <a:t>취업 상태를 유지한 인원 중, 수당 미지급자 식별</a:t>
            </a:r>
            <a:endParaRPr lang="ko-KR" altLang="en-US" sz="1800">
              <a:latin typeface="배달의민족 주아" charset="0"/>
              <a:ea typeface="배달의민족 주아" charset="0"/>
            </a:endParaRPr>
          </a:p>
          <a:p>
            <a:pPr marL="0" indent="0" rtl="0" algn="l" defTabSz="914400" eaLnBrk="1" latinLnBrk="1" hangingPunct="1">
              <a:buFontTx/>
              <a:buNone/>
            </a:pPr>
            <a:r>
              <a:rPr sz="1800" b="1">
                <a:latin typeface="배달의민족 주아" charset="0"/>
                <a:ea typeface="배달의민족 주아" charset="0"/>
              </a:rPr>
              <a:t>핵심 로직 (4-Step 검증)</a:t>
            </a:r>
            <a:endParaRPr lang="ko-KR" altLang="en-US" sz="1800" b="1">
              <a:latin typeface="배달의민족 주아" charset="0"/>
              <a:ea typeface="배달의민족 주아" charset="0"/>
            </a:endParaRPr>
          </a:p>
          <a:p>
            <a:pPr marL="457200" indent="0" rtl="0" algn="l" defTabSz="914400" eaLnBrk="1" latinLnBrk="1" hangingPunct="1" lvl="1">
              <a:buFontTx/>
              <a:buNone/>
            </a:pPr>
            <a:r>
              <a:rPr sz="1800" b="1">
                <a:latin typeface="배달의민족 주아" charset="0"/>
                <a:ea typeface="배달의민족 주아" charset="0"/>
              </a:rPr>
              <a:t>자격:</a:t>
            </a:r>
            <a:r>
              <a:rPr sz="1800">
                <a:latin typeface="배달의민족 주아" charset="0"/>
                <a:ea typeface="배달의민족 주아" charset="0"/>
              </a:rPr>
              <a:t> 수강완료 및 취업성공 상태 확인</a:t>
            </a:r>
            <a:endParaRPr lang="ko-KR" altLang="en-US" sz="1800">
              <a:latin typeface="배달의민족 주아" charset="0"/>
              <a:ea typeface="배달의민족 주아" charset="0"/>
            </a:endParaRPr>
          </a:p>
          <a:p>
            <a:pPr marL="457200" indent="0" rtl="0" algn="l" defTabSz="914400" eaLnBrk="1" latinLnBrk="1" hangingPunct="1" lvl="1">
              <a:buFontTx/>
              <a:buNone/>
            </a:pPr>
            <a:r>
              <a:rPr sz="1800" b="1">
                <a:latin typeface="배달의민족 주아" charset="0"/>
                <a:ea typeface="배달의민족 주아" charset="0"/>
              </a:rPr>
              <a:t>기간:</a:t>
            </a:r>
            <a:r>
              <a:rPr sz="1800">
                <a:latin typeface="배달의민족 주아" charset="0"/>
                <a:ea typeface="배달의민족 주아" charset="0"/>
              </a:rPr>
              <a:t> 수료일로부터 6개월 경과 </a:t>
            </a:r>
            <a:r>
              <a:rPr sz="1800">
                <a:latin typeface="배달의민족 주아" charset="0"/>
                <a:ea typeface="배달의민족 주아" charset="0"/>
              </a:rPr>
              <a:t/>
            </a:r>
            <a:br>
              <a:rPr sz="1800">
                <a:latin typeface="배달의민족 주아" charset="0"/>
                <a:ea typeface="배달의민족 주아" charset="0"/>
              </a:rPr>
            </a:br>
            <a:r>
              <a:rPr sz="1800">
                <a:latin typeface="배달의민족 주아" charset="0"/>
                <a:ea typeface="배달의민족 주아" charset="0"/>
              </a:rPr>
              <a:t>(ADD_MONTHS(SYSDATE, -6) 조건 충족)</a:t>
            </a:r>
            <a:endParaRPr lang="ko-KR" altLang="en-US" sz="1800">
              <a:latin typeface="배달의민족 주아" charset="0"/>
              <a:ea typeface="배달의민족 주아" charset="0"/>
            </a:endParaRPr>
          </a:p>
          <a:p>
            <a:pPr marL="457200" indent="0" rtl="0" algn="l" defTabSz="914400" eaLnBrk="1" latinLnBrk="1" hangingPunct="1" lvl="1">
              <a:buFontTx/>
              <a:buNone/>
            </a:pPr>
            <a:r>
              <a:rPr sz="1800" b="1">
                <a:latin typeface="배달의민족 주아" charset="0"/>
                <a:ea typeface="배달의민족 주아" charset="0"/>
              </a:rPr>
              <a:t>지급 여부:</a:t>
            </a:r>
            <a:r>
              <a:rPr sz="1800">
                <a:latin typeface="배달의민족 주아" charset="0"/>
                <a:ea typeface="배달의민족 주아" charset="0"/>
              </a:rPr>
              <a:t> 미신청(NULL)이거나 </a:t>
            </a:r>
            <a:r>
              <a:rPr sz="1800">
                <a:latin typeface="배달의민족 주아" charset="0"/>
                <a:ea typeface="배달의민족 주아" charset="0"/>
              </a:rPr>
              <a:t/>
            </a:r>
            <a:br>
              <a:rPr sz="1800">
                <a:latin typeface="배달의민족 주아" charset="0"/>
                <a:ea typeface="배달의민족 주아" charset="0"/>
              </a:rPr>
            </a:br>
            <a:r>
              <a:rPr sz="1800">
                <a:latin typeface="배달의민족 주아" charset="0"/>
                <a:ea typeface="배달의민족 주아" charset="0"/>
              </a:rPr>
              <a:t>아직 지급되지 않은(!= 지급완료) 상태 필터링</a:t>
            </a:r>
            <a:endParaRPr lang="ko-KR" altLang="en-US" sz="1800">
              <a:latin typeface="배달의민족 주아" charset="0"/>
              <a:ea typeface="배달의민족 주아" charset="0"/>
            </a:endParaRPr>
          </a:p>
          <a:p>
            <a:pPr marL="0" indent="0" rtl="0" algn="l" defTabSz="914400" eaLnBrk="1" latinLnBrk="1" hangingPunct="1">
              <a:buFontTx/>
              <a:buNone/>
            </a:pPr>
            <a:r>
              <a:rPr sz="1800" b="1">
                <a:latin typeface="배달의민족 주아" charset="0"/>
                <a:ea typeface="배달의민족 주아" charset="0"/>
              </a:rPr>
              <a:t>기술적 특징</a:t>
            </a:r>
            <a:endParaRPr lang="ko-KR" altLang="en-US" sz="1800" b="1">
              <a:latin typeface="배달의민족 주아" charset="0"/>
              <a:ea typeface="배달의민족 주아" charset="0"/>
            </a:endParaRPr>
          </a:p>
          <a:p>
            <a:pPr marL="457200" indent="0" rtl="0" algn="l" defTabSz="914400" eaLnBrk="1" latinLnBrk="1" hangingPunct="1" lvl="1">
              <a:buFontTx/>
              <a:buNone/>
            </a:pPr>
            <a:r>
              <a:rPr sz="1800" b="1">
                <a:latin typeface="배달의민족 주아" charset="0"/>
                <a:ea typeface="배달의민족 주아" charset="0"/>
              </a:rPr>
              <a:t>LEFT JOIN 활용:</a:t>
            </a:r>
            <a:r>
              <a:rPr sz="1800">
                <a:latin typeface="배달의민족 주아" charset="0"/>
                <a:ea typeface="배달의민족 주아" charset="0"/>
              </a:rPr>
              <a:t> 수당 신청 이력이 없는</a:t>
            </a:r>
            <a:r>
              <a:rPr sz="1800">
                <a:latin typeface="배달의민족 주아" charset="0"/>
                <a:ea typeface="배달의민족 주아" charset="0"/>
              </a:rPr>
              <a:t/>
            </a:r>
            <a:br>
              <a:rPr sz="1800">
                <a:latin typeface="배달의민족 주아" charset="0"/>
                <a:ea typeface="배달의민족 주아" charset="0"/>
              </a:rPr>
            </a:br>
            <a:r>
              <a:rPr sz="1800">
                <a:latin typeface="배달의민족 주아" charset="0"/>
                <a:ea typeface="배달의민족 주아" charset="0"/>
              </a:rPr>
              <a:t>(데이터가 NULL인) 학생도 누락 없이 조회 가능하도록 설계</a:t>
            </a:r>
            <a:endParaRPr lang="ko-KR" altLang="en-US" sz="1800">
              <a:latin typeface="배달의민족 주아" charset="0"/>
              <a:ea typeface="배달의민족 주아" charset="0"/>
            </a:endParaRPr>
          </a:p>
        </p:txBody>
      </p:sp>
      <p:pic>
        <p:nvPicPr>
          <p:cNvPr id="10" name="Picture " descr="/Users/parkjimyeong/Library/Group Containers/L48J367XN4.com.infraware.PolarisOffice/EngineTemp/89485/image38.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7315200" y="1445895"/>
            <a:ext cx="6187440" cy="5793105"/>
          </a:xfrm>
          <a:prstGeom prst="rect"/>
          <a:noFill/>
        </p:spPr>
      </p:pic>
      <p:sp>
        <p:nvSpPr>
          <p:cNvPr id="11" name="도형 12"/>
          <p:cNvSpPr>
            <a:spLocks/>
          </p:cNvSpPr>
          <p:nvPr/>
        </p:nvSpPr>
        <p:spPr>
          <a:xfrm rot="0">
            <a:off x="789940" y="1456055"/>
            <a:ext cx="6146165" cy="685165"/>
          </a:xfrm>
          <a:prstGeom prst="rect"/>
          <a:noFill/>
          <a:ln cap="flat" cmpd="sng">
            <a:prstDash/>
          </a:ln>
        </p:spPr>
        <p:txBody>
          <a:bodyPr wrap="square" lIns="0" tIns="0" rIns="0" bIns="0" numCol="1" vert="horz" anchor="t">
            <a:noAutofit/>
          </a:bodyPr>
          <a:lstStyle/>
          <a:p>
            <a:pPr marL="285750" indent="-285750">
              <a:buFont typeface="Noto Sans KR"/>
              <a:buChar char="•"/>
            </a:pPr>
            <a:r>
              <a:rPr lang="ko-KR" sz="2000">
                <a:latin typeface="배달의민족 주아" charset="0"/>
                <a:ea typeface="배달의민족 주아" charset="0"/>
              </a:rPr>
              <a:t>기간과 상태, 추가 조건을 종합해 조건을 만족하는 </a:t>
            </a:r>
            <a:r>
              <a:rPr lang="ko-KR" sz="2000">
                <a:latin typeface="배달의민족 주아" charset="0"/>
                <a:ea typeface="배달의민족 주아" charset="0"/>
              </a:rPr>
              <a:t/>
            </a:r>
            <a:br>
              <a:rPr lang="ko-KR" sz="2000">
                <a:latin typeface="배달의민족 주아" charset="0"/>
                <a:ea typeface="배달의민족 주아" charset="0"/>
              </a:rPr>
            </a:br>
            <a:r>
              <a:rPr lang="ko-KR" sz="2000">
                <a:latin typeface="배달의민족 주아" charset="0"/>
                <a:ea typeface="배달의민족 주아" charset="0"/>
              </a:rPr>
              <a:t>사람을 자동으로 선별(필터링)하는 자격 판정 함수</a:t>
            </a:r>
            <a:endParaRPr lang="ko-KR" altLang="en-US" sz="2000">
              <a:solidFill>
                <a:srgbClr val="161613"/>
              </a:solidFill>
              <a:latin typeface="배달의민족 주아" charset="0"/>
              <a:ea typeface="배달의민족 주아" charset="0"/>
              <a:cs typeface="Inter" charset="0"/>
            </a:endParaRPr>
          </a:p>
          <a:p>
            <a:pPr marL="285750" indent="-285750" rtl="0" algn="l" defTabSz="914400" eaLnBrk="1" latinLnBrk="1" hangingPunct="1">
              <a:buFont typeface="Noto Sans KR"/>
              <a:buChar char="•"/>
            </a:pPr>
            <a:endParaRPr lang="ko-KR" altLang="en-US" sz="2000">
              <a:latin typeface="배달의민족 주아" charset="0"/>
              <a:ea typeface="배달의민족 주아" charset="0"/>
            </a:endParaRPr>
          </a:p>
        </p:txBody>
      </p:sp>
    </p:spTree>
    <p:extLst>
      <p:ext uri="{BB962C8B-B14F-4D97-AF65-F5344CB8AC3E}">
        <p14:creationId xmlns:p14="http://schemas.microsoft.com/office/powerpoint/2010/main" val="21431937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A6D1616D-5176-2C83-7AED-6524757E6FD9}"/>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4FA885B9-F2B2-FE35-5B7A-8CC5A90B884B}"/>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ko-KR" altLang="en-US" sz="2800">
                <a:solidFill>
                  <a:srgbClr val="161613"/>
                </a:solidFill>
                <a:latin typeface="배달의민족 주아" charset="0"/>
                <a:ea typeface="배달의민족 주아" charset="0"/>
                <a:cs typeface="DM Sans Medium" charset="0"/>
              </a:rPr>
              <a:t>6. 테스트 및 검증</a:t>
            </a:r>
            <a:endParaRPr lang="ko-KR" altLang="en-US" sz="280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7FDC7FD7-CAA1-6780-9B4A-0EA2C8E9A92D}"/>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0FDD70D9-2166-3DE3-9B37-900A5E9C86ED}"/>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4" name="Text 1">
            <a:extLst>
              <a:ext uri="{FF2B5EF4-FFF2-40B4-BE49-F238E27FC236}">
                <a16:creationId xmlns:a16="http://schemas.microsoft.com/office/drawing/2014/main" id="{53E3D037-E77A-62C0-D3E9-F60BBD11C6CD}"/>
              </a:ext>
            </a:extLst>
          </p:cNvPr>
          <p:cNvSpPr/>
          <p:nvPr/>
        </p:nvSpPr>
        <p:spPr>
          <a:xfrm>
            <a:off x="1250950" y="1559560"/>
            <a:ext cx="2836545" cy="355600"/>
          </a:xfrm>
          <a:prstGeom prst="rect">
            <a:avLst/>
          </a:prstGeom>
          <a:noFill/>
          <a:ln/>
        </p:spPr>
        <p:txBody>
          <a:bodyPr wrap="none" lIns="0" tIns="0" rIns="0" bIns="0" numCol="1" vert="horz" anchor="t">
            <a:noAutofit/>
          </a:bodyPr>
          <a:lstStyle/>
          <a:p>
            <a:pPr marL="0" indent="0" algn="l">
              <a:lnSpc>
                <a:spcPts val="2750"/>
              </a:lnSpc>
              <a:buFontTx/>
              <a:buNone/>
            </a:pPr>
            <a:r>
              <a:rPr lang="en-US" sz="2200">
                <a:solidFill>
                  <a:srgbClr val="161613"/>
                </a:solidFill>
                <a:latin typeface="배달의민족 주아" charset="0"/>
                <a:ea typeface="배달의민족 주아" charset="0"/>
                <a:cs typeface="DM Sans Medium" charset="0"/>
              </a:rPr>
              <a:t>유효성 검증 테스트</a:t>
            </a:r>
            <a:endParaRPr lang="ko-KR" altLang="en-US" sz="2200">
              <a:solidFill>
                <a:srgbClr val="161613"/>
              </a:solidFill>
              <a:latin typeface="배달의민족 주아" charset="0"/>
              <a:ea typeface="배달의민족 주아" charset="0"/>
              <a:cs typeface="DM Sans Medium" charset="0"/>
            </a:endParaRPr>
          </a:p>
        </p:txBody>
      </p:sp>
      <p:sp>
        <p:nvSpPr>
          <p:cNvPr id="11" name="Text 2"/>
          <p:cNvSpPr>
            <a:spLocks/>
          </p:cNvSpPr>
          <p:nvPr/>
        </p:nvSpPr>
        <p:spPr>
          <a:xfrm rot="0">
            <a:off x="1250950" y="2393950"/>
            <a:ext cx="4077970" cy="3267710"/>
          </a:xfrm>
          <a:prstGeom prst="rect"/>
          <a:noFill/>
          <a:ln cap="flat" cmpd="sng">
            <a:prstDash/>
          </a:ln>
        </p:spPr>
        <p:txBody>
          <a:bodyPr wrap="square" lIns="0" tIns="0" rIns="0" bIns="0" numCol="1" vert="horz" anchor="t">
            <a:noAutofit/>
          </a:bodyPr>
          <a:lstStyle/>
          <a:p>
            <a:pPr marL="342900" indent="-342900" algn="l">
              <a:lnSpc>
                <a:spcPts val="2850"/>
              </a:lnSpc>
              <a:buFont typeface="Inter"/>
              <a:buChar char="•"/>
            </a:pPr>
            <a:r>
              <a:rPr lang="en-US" sz="1750">
                <a:solidFill>
                  <a:srgbClr val="161613"/>
                </a:solidFill>
                <a:latin typeface="배달의민족 주아" charset="0"/>
                <a:ea typeface="배달의민족 주아" charset="0"/>
                <a:cs typeface="Inter" charset="0"/>
              </a:rPr>
              <a:t>배점 합계 110점 입력 시도 -&gt; ORA-20002 에러 발생 확인 (트리거 동작 성공)</a:t>
            </a:r>
            <a:endParaRPr lang="ko-KR" altLang="en-US" sz="1750">
              <a:solidFill>
                <a:srgbClr val="161613"/>
              </a:solidFill>
              <a:latin typeface="배달의민족 주아" charset="0"/>
              <a:ea typeface="배달의민족 주아" charset="0"/>
              <a:cs typeface="Inter" charset="0"/>
            </a:endParaRPr>
          </a:p>
          <a:p>
            <a:pPr marL="342900" indent="-342900" algn="l">
              <a:lnSpc>
                <a:spcPts val="2850"/>
              </a:lnSpc>
              <a:buFont typeface="Inter"/>
              <a:buChar char="•"/>
            </a:pPr>
            <a:endParaRPr lang="ko-KR" altLang="en-US" sz="1750">
              <a:solidFill>
                <a:srgbClr val="161613"/>
              </a:solidFill>
              <a:latin typeface="배달의민족 주아" charset="0"/>
              <a:ea typeface="배달의민족 주아" charset="0"/>
              <a:cs typeface="Inter" charset="0"/>
            </a:endParaRPr>
          </a:p>
          <a:p>
            <a:pPr marL="342900" indent="-342900" algn="l">
              <a:lnSpc>
                <a:spcPts val="2850"/>
              </a:lnSpc>
              <a:buFont typeface="Inter"/>
              <a:buChar char="•"/>
            </a:pPr>
            <a:r>
              <a:rPr lang="en-US" sz="1750">
                <a:solidFill>
                  <a:srgbClr val="161613"/>
                </a:solidFill>
                <a:latin typeface="배달의민족 주아" charset="0"/>
                <a:ea typeface="배달의민족 주아" charset="0"/>
                <a:cs typeface="Inter" charset="0"/>
              </a:rPr>
              <a:t>시험 점수 150점 또는 -10점 입력 시도 -&gt; ORA-20001 에러 발생 확인</a:t>
            </a:r>
            <a:endParaRPr lang="ko-KR" altLang="en-US" sz="1750">
              <a:solidFill>
                <a:srgbClr val="161613"/>
              </a:solidFill>
              <a:latin typeface="배달의민족 주아" charset="0"/>
              <a:ea typeface="배달의민족 주아" charset="0"/>
              <a:cs typeface="Inter" charset="0"/>
            </a:endParaRPr>
          </a:p>
          <a:p>
            <a:pPr marL="342900" indent="-342900" algn="l">
              <a:lnSpc>
                <a:spcPts val="2850"/>
              </a:lnSpc>
              <a:buFont typeface="Inter"/>
              <a:buChar char="•"/>
            </a:pPr>
            <a:endParaRPr lang="ko-KR" altLang="en-US" sz="1750">
              <a:solidFill>
                <a:srgbClr val="161613"/>
              </a:solidFill>
              <a:latin typeface="배달의민족 주아" charset="0"/>
              <a:ea typeface="배달의민족 주아" charset="0"/>
              <a:cs typeface="Inter" charset="0"/>
            </a:endParaRPr>
          </a:p>
          <a:p>
            <a:pPr marL="342900" indent="-342900" algn="l">
              <a:lnSpc>
                <a:spcPts val="2850"/>
              </a:lnSpc>
              <a:buFont typeface="Inter"/>
              <a:buChar char="•"/>
            </a:pPr>
            <a:r>
              <a:rPr lang="en-US" sz="1750">
                <a:solidFill>
                  <a:srgbClr val="161613"/>
                </a:solidFill>
                <a:latin typeface="배달의민족 주아" charset="0"/>
                <a:ea typeface="배달의민족 주아" charset="0"/>
                <a:cs typeface="Inter" charset="0"/>
              </a:rPr>
              <a:t>강의실 정원 초과 등록 시도 -&gt; RAISE_APPLICATION_ERROR 발생 확인</a:t>
            </a:r>
            <a:endParaRPr lang="ko-KR" altLang="en-US" sz="1750">
              <a:solidFill>
                <a:srgbClr val="161613"/>
              </a:solidFill>
              <a:latin typeface="배달의민족 주아" charset="0"/>
              <a:ea typeface="배달의민족 주아" charset="0"/>
              <a:cs typeface="Inter" charset="0"/>
            </a:endParaRPr>
          </a:p>
          <a:p>
            <a:pPr marL="342900" indent="-342900" algn="l">
              <a:lnSpc>
                <a:spcPts val="2850"/>
              </a:lnSpc>
              <a:buFont typeface="Inter"/>
              <a:buChar char="•"/>
            </a:pPr>
            <a:endParaRPr lang="ko-KR" altLang="en-US" sz="1750">
              <a:solidFill>
                <a:srgbClr val="161613"/>
              </a:solidFill>
              <a:latin typeface="배달의민족 주아" charset="0"/>
              <a:ea typeface="배달의민족 주아" charset="0"/>
              <a:cs typeface="Inter" charset="0"/>
            </a:endParaRPr>
          </a:p>
        </p:txBody>
      </p:sp>
      <p:sp>
        <p:nvSpPr>
          <p:cNvPr id="13" name="Text 3"/>
          <p:cNvSpPr>
            <a:spLocks/>
          </p:cNvSpPr>
          <p:nvPr/>
        </p:nvSpPr>
        <p:spPr>
          <a:xfrm rot="0">
            <a:off x="6867525" y="1559560"/>
            <a:ext cx="2836545" cy="355600"/>
          </a:xfrm>
          <a:prstGeom prst="rect"/>
          <a:noFill/>
          <a:ln cap="flat" cmpd="sng">
            <a:prstDash/>
          </a:ln>
        </p:spPr>
        <p:txBody>
          <a:bodyPr wrap="none" lIns="0" tIns="0" rIns="0" bIns="0" numCol="1" vert="horz" anchor="t">
            <a:noAutofit/>
          </a:bodyPr>
          <a:lstStyle/>
          <a:p>
            <a:pPr marL="0" indent="0" algn="l">
              <a:lnSpc>
                <a:spcPts val="2750"/>
              </a:lnSpc>
              <a:buFontTx/>
              <a:buNone/>
            </a:pPr>
            <a:r>
              <a:rPr lang="en-US" sz="2200">
                <a:solidFill>
                  <a:srgbClr val="161613"/>
                </a:solidFill>
                <a:latin typeface="배달의민족 주아" charset="0"/>
                <a:ea typeface="배달의민족 주아" charset="0"/>
                <a:cs typeface="DM Sans Medium" charset="0"/>
              </a:rPr>
              <a:t>프로시저 동작 검증</a:t>
            </a:r>
            <a:endParaRPr lang="ko-KR" altLang="en-US" sz="2200">
              <a:solidFill>
                <a:srgbClr val="161613"/>
              </a:solidFill>
              <a:latin typeface="배달의민족 주아" charset="0"/>
              <a:ea typeface="배달의민족 주아" charset="0"/>
              <a:cs typeface="DM Sans Medium" charset="0"/>
            </a:endParaRPr>
          </a:p>
        </p:txBody>
      </p:sp>
      <p:sp>
        <p:nvSpPr>
          <p:cNvPr id="15" name="Text 4"/>
          <p:cNvSpPr>
            <a:spLocks/>
          </p:cNvSpPr>
          <p:nvPr/>
        </p:nvSpPr>
        <p:spPr>
          <a:xfrm rot="0">
            <a:off x="6867525" y="2393950"/>
            <a:ext cx="4630420" cy="2541905"/>
          </a:xfrm>
          <a:prstGeom prst="rect"/>
          <a:noFill/>
          <a:ln cap="flat" cmpd="sng">
            <a:prstDash/>
          </a:ln>
        </p:spPr>
        <p:txBody>
          <a:bodyPr wrap="square" lIns="0" tIns="0" rIns="0" bIns="0" numCol="1" vert="horz" anchor="t">
            <a:noAutofit/>
          </a:bodyPr>
          <a:lstStyle/>
          <a:p>
            <a:pPr marL="342900" indent="-342900" algn="l">
              <a:lnSpc>
                <a:spcPts val="2850"/>
              </a:lnSpc>
              <a:buFont typeface="Inter"/>
              <a:buChar char="•"/>
            </a:pPr>
            <a:r>
              <a:rPr lang="en-US" sz="1750">
                <a:solidFill>
                  <a:srgbClr val="161613"/>
                </a:solidFill>
                <a:latin typeface="배달의민족 주아" charset="0"/>
                <a:ea typeface="배달의민족 주아" charset="0"/>
                <a:cs typeface="Inter" charset="0"/>
              </a:rPr>
              <a:t>proc_handle_course_drop 실행 전후 </a:t>
            </a:r>
            <a:r>
              <a:rPr lang="en-US" sz="1750">
                <a:solidFill>
                  <a:srgbClr val="161613"/>
                </a:solidFill>
                <a:latin typeface="배달의민족 주아" charset="0"/>
                <a:ea typeface="배달의민족 주아" charset="0"/>
                <a:cs typeface="Inter" charset="0"/>
              </a:rPr>
              <a:t/>
            </a:r>
            <a:br>
              <a:rPr lang="en-US" sz="1750">
                <a:solidFill>
                  <a:srgbClr val="161613"/>
                </a:solidFill>
                <a:latin typeface="배달의민족 주아" charset="0"/>
                <a:ea typeface="배달의민족 주아" charset="0"/>
                <a:cs typeface="Inter" charset="0"/>
              </a:rPr>
            </a:br>
            <a:r>
              <a:rPr lang="en-US" sz="1750">
                <a:solidFill>
                  <a:srgbClr val="161613"/>
                </a:solidFill>
                <a:latin typeface="배달의민족 주아" charset="0"/>
                <a:ea typeface="배달의민족 주아" charset="0"/>
                <a:cs typeface="Inter" charset="0"/>
              </a:rPr>
              <a:t>수강생 상태 변화('수강중' -&gt; '중도포기') 및 </a:t>
            </a:r>
            <a:r>
              <a:rPr lang="en-US" sz="1750">
                <a:solidFill>
                  <a:srgbClr val="161613"/>
                </a:solidFill>
                <a:latin typeface="배달의민족 주아" charset="0"/>
                <a:ea typeface="배달의민족 주아" charset="0"/>
                <a:cs typeface="Inter" charset="0"/>
              </a:rPr>
              <a:t/>
            </a:r>
            <a:br>
              <a:rPr lang="en-US" sz="1750">
                <a:solidFill>
                  <a:srgbClr val="161613"/>
                </a:solidFill>
                <a:latin typeface="배달의민족 주아" charset="0"/>
                <a:ea typeface="배달의민족 주아" charset="0"/>
                <a:cs typeface="Inter" charset="0"/>
              </a:rPr>
            </a:br>
            <a:r>
              <a:rPr lang="en-US" sz="1750">
                <a:solidFill>
                  <a:srgbClr val="161613"/>
                </a:solidFill>
                <a:latin typeface="배달의민족 주아" charset="0"/>
                <a:ea typeface="배달의민족 주아" charset="0"/>
                <a:cs typeface="Inter" charset="0"/>
              </a:rPr>
              <a:t>출석률 로그 출력 확인</a:t>
            </a:r>
            <a:endParaRPr lang="ko-KR" altLang="en-US" sz="1750">
              <a:solidFill>
                <a:srgbClr val="161613"/>
              </a:solidFill>
              <a:latin typeface="배달의민족 주아" charset="0"/>
              <a:ea typeface="배달의민족 주아" charset="0"/>
              <a:cs typeface="Inter" charset="0"/>
            </a:endParaRPr>
          </a:p>
          <a:p>
            <a:pPr marL="342900" indent="-342900" algn="l">
              <a:lnSpc>
                <a:spcPts val="2850"/>
              </a:lnSpc>
              <a:buFont typeface="Inter"/>
              <a:buChar char="•"/>
            </a:pPr>
            <a:endParaRPr lang="ko-KR" altLang="en-US" sz="1750">
              <a:solidFill>
                <a:srgbClr val="161613"/>
              </a:solidFill>
              <a:latin typeface="배달의민족 주아" charset="0"/>
              <a:ea typeface="배달의민족 주아" charset="0"/>
              <a:cs typeface="Inter" charset="0"/>
            </a:endParaRPr>
          </a:p>
          <a:p>
            <a:pPr marL="342900" indent="-342900" algn="l">
              <a:lnSpc>
                <a:spcPts val="2850"/>
              </a:lnSpc>
              <a:buFont typeface="Inter"/>
              <a:buChar char="•"/>
            </a:pPr>
            <a:r>
              <a:rPr lang="en-US" sz="1750">
                <a:solidFill>
                  <a:srgbClr val="161613"/>
                </a:solidFill>
                <a:latin typeface="배달의민족 주아" charset="0"/>
                <a:ea typeface="배달의민족 주아" charset="0"/>
                <a:cs typeface="Inter" charset="0"/>
              </a:rPr>
              <a:t>훈련수당 지급 프로시저 실행 후 </a:t>
            </a:r>
            <a:r>
              <a:rPr lang="en-US" sz="1750">
                <a:solidFill>
                  <a:srgbClr val="161613"/>
                </a:solidFill>
                <a:latin typeface="배달의민족 주아" charset="0"/>
                <a:ea typeface="배달의민족 주아" charset="0"/>
                <a:cs typeface="Inter" charset="0"/>
              </a:rPr>
              <a:t/>
            </a:r>
            <a:br>
              <a:rPr lang="en-US" sz="1750">
                <a:solidFill>
                  <a:srgbClr val="161613"/>
                </a:solidFill>
                <a:latin typeface="배달의민족 주아" charset="0"/>
                <a:ea typeface="배달의민족 주아" charset="0"/>
                <a:cs typeface="Inter" charset="0"/>
              </a:rPr>
            </a:br>
            <a:r>
              <a:rPr lang="en-US" sz="1750">
                <a:solidFill>
                  <a:srgbClr val="161613"/>
                </a:solidFill>
                <a:latin typeface="배달의민족 주아" charset="0"/>
                <a:ea typeface="배달의민족 주아" charset="0"/>
                <a:cs typeface="Inter" charset="0"/>
              </a:rPr>
              <a:t>TRAINING_ALLOWANCE 테이블에 해당 </a:t>
            </a:r>
            <a:r>
              <a:rPr lang="en-US" sz="1750">
                <a:solidFill>
                  <a:srgbClr val="161613"/>
                </a:solidFill>
                <a:latin typeface="배달의민족 주아" charset="0"/>
                <a:ea typeface="배달의민족 주아" charset="0"/>
                <a:cs typeface="Inter" charset="0"/>
              </a:rPr>
              <a:t/>
            </a:r>
            <a:br>
              <a:rPr lang="en-US" sz="1750">
                <a:solidFill>
                  <a:srgbClr val="161613"/>
                </a:solidFill>
                <a:latin typeface="배달의민족 주아" charset="0"/>
                <a:ea typeface="배달의민족 주아" charset="0"/>
                <a:cs typeface="Inter" charset="0"/>
              </a:rPr>
            </a:br>
            <a:r>
              <a:rPr lang="en-US" sz="1750">
                <a:solidFill>
                  <a:srgbClr val="161613"/>
                </a:solidFill>
                <a:latin typeface="배달의민족 주아" charset="0"/>
                <a:ea typeface="배달의민족 주아" charset="0"/>
                <a:cs typeface="Inter" charset="0"/>
              </a:rPr>
              <a:t>월 데이터 생성 확인</a:t>
            </a:r>
            <a:endParaRPr lang="ko-KR" altLang="en-US" sz="1750">
              <a:solidFill>
                <a:srgbClr val="161613"/>
              </a:solidFill>
              <a:latin typeface="배달의민족 주아" charset="0"/>
              <a:ea typeface="배달의민족 주아" charset="0"/>
              <a:cs typeface="Inter" charset="0"/>
            </a:endParaRPr>
          </a:p>
        </p:txBody>
      </p:sp>
    </p:spTree>
    <p:extLst>
      <p:ext uri="{BB962C8B-B14F-4D97-AF65-F5344CB8AC3E}">
        <p14:creationId xmlns:p14="http://schemas.microsoft.com/office/powerpoint/2010/main" val="2802512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2" name="Picture " descr="/Users/parkjimyeong/Library/Group Containers/L48J367XN4.com.infraware.PolarisOffice/EngineTemp/59165/image-9-1.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0" y="0"/>
            <a:ext cx="5487670" cy="8230869"/>
          </a:xfrm>
          <a:prstGeom prst="rect">
            <a:avLst/>
          </a:prstGeom>
          <a:noFill/>
        </p:spPr>
      </p:pic>
      <p:sp>
        <p:nvSpPr>
          <p:cNvPr id="3" name="Rect 0"/>
          <p:cNvSpPr>
            <a:spLocks/>
          </p:cNvSpPr>
          <p:nvPr/>
        </p:nvSpPr>
        <p:spPr>
          <a:xfrm>
            <a:off x="5706110" y="1308735"/>
            <a:ext cx="4537710" cy="568325"/>
          </a:xfrm>
          <a:prstGeom prst="rect">
            <a:avLst/>
          </a:prstGeom>
          <a:noFill/>
          <a:ln cap="flat" cmpd="sng">
            <a:prstDash/>
          </a:ln>
        </p:spPr>
        <p:txBody>
          <a:bodyPr wrap="none" lIns="0" tIns="0" rIns="0" bIns="0" numCol="1" vert="horz" anchor="t">
            <a:noAutofit/>
          </a:bodyPr>
          <a:lstStyle/>
          <a:p>
            <a:pPr marL="0" indent="0" algn="l">
              <a:lnSpc>
                <a:spcPts val="4450"/>
              </a:lnSpc>
              <a:buFontTx/>
              <a:buNone/>
            </a:pPr>
            <a:endParaRPr lang="ko-KR" altLang="en-US" sz="3550">
              <a:solidFill>
                <a:srgbClr val="161613"/>
              </a:solidFill>
              <a:latin typeface="배달의민족 주아" charset="0"/>
              <a:ea typeface="배달의민족 주아" charset="0"/>
              <a:cs typeface="DM Sans Medium" charset="0"/>
            </a:endParaRPr>
          </a:p>
        </p:txBody>
      </p:sp>
      <p:sp>
        <p:nvSpPr>
          <p:cNvPr id="4" name="직사각형 3">
            <a:extLst>
              <a:ext uri="{FF2B5EF4-FFF2-40B4-BE49-F238E27FC236}">
                <a16:creationId xmlns:a16="http://schemas.microsoft.com/office/drawing/2014/main" id="{CC566896-FC24-EA69-925D-6D0BEE45A171}"/>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sp>
        <p:nvSpPr>
          <p:cNvPr id="6" name="Rect 0">
            <a:extLst>
              <a:ext uri="{FF2B5EF4-FFF2-40B4-BE49-F238E27FC236}">
                <a16:creationId xmlns:a16="http://schemas.microsoft.com/office/drawing/2014/main" id="{9D248365-61B4-E63E-E240-09D2928F642D}"/>
              </a:ext>
            </a:extLst>
          </p:cNvPr>
          <p:cNvSpPr>
            <a:spLocks/>
          </p:cNvSpPr>
          <p:nvPr/>
        </p:nvSpPr>
        <p:spPr>
          <a:xfrm>
            <a:off x="5746115" y="2052320"/>
            <a:ext cx="3606800" cy="452120"/>
          </a:xfrm>
          <a:prstGeom prst="rect">
            <a:avLst/>
          </a:prstGeom>
          <a:noFill/>
          <a:ln cap="flat" cmpd="sng">
            <a:prstDash/>
          </a:ln>
        </p:spPr>
        <p:txBody>
          <a:bodyPr wrap="none" lIns="0" tIns="0" rIns="0" bIns="0" numCol="1" vert="horz" anchor="t">
            <a:noAutofit/>
          </a:bodyPr>
          <a:lstStyle/>
          <a:p>
            <a:pPr marL="0" indent="0">
              <a:buFontTx/>
              <a:buNone/>
            </a:pPr>
            <a:r>
              <a:rPr lang="ko-KR" altLang="en-US" sz="9650">
                <a:solidFill>
                  <a:srgbClr val="161613"/>
                </a:solidFill>
                <a:latin typeface="배달의민족 주아" charset="0"/>
                <a:ea typeface="배달의민족 주아" charset="0"/>
                <a:cs typeface="DM Sans Medium" charset="0"/>
              </a:rPr>
              <a:t>7. 시연</a:t>
            </a:r>
            <a:endParaRPr lang="ko-KR" altLang="en-US" sz="9650">
              <a:solidFill>
                <a:srgbClr val="161613"/>
              </a:solidFill>
              <a:latin typeface="배달의민족 주아" charset="0"/>
              <a:ea typeface="배달의민족 주아" charset="0"/>
              <a:cs typeface="DM Sans Medium" charset="0"/>
            </a:endParaRPr>
          </a:p>
          <a:p>
            <a:pPr marL="0" indent="0">
              <a:lnSpc>
                <a:spcPts val="3500"/>
              </a:lnSpc>
              <a:buFontTx/>
              <a:buNone/>
            </a:pPr>
            <a:endParaRPr lang="ko-KR" altLang="en-US" sz="9650">
              <a:solidFill>
                <a:srgbClr val="161613"/>
              </a:solidFill>
              <a:latin typeface="배달의민족 주아" charset="0"/>
              <a:ea typeface="배달의민족 주아" charset="0"/>
              <a:cs typeface="DM Sans Medium" charset="0"/>
            </a:endParaRPr>
          </a:p>
        </p:txBody>
      </p:sp>
      <p:cxnSp>
        <p:nvCxnSpPr>
          <p:cNvPr id="8" name="직선 화살표 연결선 7">
            <a:extLst>
              <a:ext uri="{FF2B5EF4-FFF2-40B4-BE49-F238E27FC236}">
                <a16:creationId xmlns:a16="http://schemas.microsoft.com/office/drawing/2014/main" id="{9A61221C-9E07-A76E-12A9-994B97A00AF1}"/>
              </a:ext>
            </a:extLst>
          </p:cNvPr>
          <p:cNvCxnSpPr/>
          <p:nvPr/>
        </p:nvCxnSpPr>
        <p:spPr>
          <a:xfrm flipV="1">
            <a:off x="5746750" y="3275965"/>
            <a:ext cx="6500495" cy="26035"/>
          </a:xfrm>
          <a:prstGeom prst="straightConnector1">
            <a:avLst/>
          </a:prstGeom>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C11EFD23-0A0D-FFCC-90C9-7ACB314F139E}"/>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E3352D38-631B-4AC5-03A8-D0D5AABEE36D}"/>
              </a:ext>
            </a:extLst>
          </p:cNvPr>
          <p:cNvSpPr>
            <a:spLocks/>
          </p:cNvSpPr>
          <p:nvPr/>
        </p:nvSpPr>
        <p:spPr>
          <a:xfrm>
            <a:off x="788670" y="391160"/>
            <a:ext cx="3606165" cy="451485"/>
          </a:xfrm>
          <a:prstGeom prst="rect">
            <a:avLst/>
          </a:prstGeom>
          <a:noFill/>
          <a:ln cap="flat" cmpd="sng">
            <a:prstDash/>
          </a:ln>
        </p:spPr>
        <p:txBody>
          <a:bodyPr vert="horz" wrap="none" lIns="0" tIns="0" rIns="0" bIns="0" numCol="1" anchor="t">
            <a:noAutofit/>
          </a:bodyPr>
          <a:lstStyle/>
          <a:p>
            <a:pPr>
              <a:lnSpc>
                <a:spcPts val="3500"/>
              </a:lnSpc>
            </a:pPr>
            <a:r>
              <a:rPr lang="ko-KR" altLang="en-US" sz="2800" dirty="0">
                <a:solidFill>
                  <a:srgbClr val="161613"/>
                </a:solidFill>
                <a:latin typeface="배달의민족 주아"/>
                <a:ea typeface="배달의민족 주아"/>
                <a:cs typeface="DM Sans Medium" charset="0"/>
              </a:rPr>
              <a:t>8. 개선사항 및 자체 평가</a:t>
            </a:r>
            <a:endParaRPr lang="ko-KR" dirty="0"/>
          </a:p>
        </p:txBody>
      </p:sp>
      <p:sp>
        <p:nvSpPr>
          <p:cNvPr id="5" name="직사각형 4">
            <a:extLst>
              <a:ext uri="{FF2B5EF4-FFF2-40B4-BE49-F238E27FC236}">
                <a16:creationId xmlns:a16="http://schemas.microsoft.com/office/drawing/2014/main" id="{7BCEB3C2-79C7-EF9C-B45B-AEC159FBE6BA}"/>
              </a:ext>
            </a:extLst>
          </p:cNvPr>
          <p:cNvSpPr/>
          <p:nvPr/>
        </p:nvSpPr>
        <p:spPr>
          <a:xfrm>
            <a:off x="12670790" y="7616825"/>
            <a:ext cx="1959610" cy="578485"/>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화살표 연결선 6">
            <a:extLst>
              <a:ext uri="{FF2B5EF4-FFF2-40B4-BE49-F238E27FC236}">
                <a16:creationId xmlns:a16="http://schemas.microsoft.com/office/drawing/2014/main" id="{959034EB-A170-04D6-F5B5-09BD6C3E2493}"/>
              </a:ext>
            </a:extLst>
          </p:cNvPr>
          <p:cNvCxnSpPr/>
          <p:nvPr/>
        </p:nvCxnSpPr>
        <p:spPr>
          <a:xfrm>
            <a:off x="789305" y="836295"/>
            <a:ext cx="13142595" cy="27305"/>
          </a:xfrm>
          <a:prstGeom prst="straightConnector1">
            <a:avLst/>
          </a:prstGeom>
        </p:spPr>
        <p:style>
          <a:lnRef idx="1">
            <a:schemeClr val="dk1"/>
          </a:lnRef>
          <a:fillRef idx="0">
            <a:schemeClr val="dk1"/>
          </a:fillRef>
          <a:effectRef idx="0">
            <a:schemeClr val="dk1"/>
          </a:effectRef>
          <a:fontRef idx="minor">
            <a:schemeClr val="tx1"/>
          </a:fontRef>
        </p:style>
      </p:cxnSp>
      <p:sp>
        <p:nvSpPr>
          <p:cNvPr id="9" name="Shape 1"/>
          <p:cNvSpPr>
            <a:spLocks/>
          </p:cNvSpPr>
          <p:nvPr/>
        </p:nvSpPr>
        <p:spPr>
          <a:xfrm rot="0">
            <a:off x="793750" y="4463415"/>
            <a:ext cx="4197350" cy="2839085"/>
          </a:xfrm>
          <a:prstGeom prst="roundRect">
            <a:avLst>
              <a:gd name="adj" fmla="val 1199"/>
            </a:avLst>
          </a:prstGeom>
          <a:solidFill>
            <a:srgbClr val="EDEBE3"/>
          </a:solidFill>
          <a:ln cap="flat" cmpd="sng">
            <a:prstDash/>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12" name="Text 2"/>
          <p:cNvSpPr>
            <a:spLocks/>
          </p:cNvSpPr>
          <p:nvPr/>
        </p:nvSpPr>
        <p:spPr>
          <a:xfrm rot="0">
            <a:off x="1020444" y="4557395"/>
            <a:ext cx="2836545" cy="355600"/>
          </a:xfrm>
          <a:prstGeom prst="rect"/>
          <a:noFill/>
          <a:ln cap="flat" cmpd="sng">
            <a:prstDash/>
          </a:ln>
        </p:spPr>
        <p:txBody>
          <a:bodyPr wrap="none" lIns="0" tIns="0" rIns="0" bIns="0" numCol="1" vert="horz" anchor="t">
            <a:noAutofit/>
          </a:bodyPr>
          <a:lstStyle/>
          <a:p>
            <a:pPr marL="0" indent="0" algn="l">
              <a:lnSpc>
                <a:spcPts val="2750"/>
              </a:lnSpc>
              <a:buFontTx/>
              <a:buNone/>
            </a:pPr>
            <a:r>
              <a:rPr lang="en-US" sz="2000">
                <a:solidFill>
                  <a:srgbClr val="161613"/>
                </a:solidFill>
                <a:latin typeface="배달의민족 주아" charset="0"/>
                <a:ea typeface="배달의민족 주아" charset="0"/>
                <a:cs typeface="Inter" charset="0"/>
              </a:rPr>
              <a:t>데이터 삽입단계</a:t>
            </a:r>
            <a:endParaRPr lang="ko-KR" altLang="en-US" sz="2000">
              <a:solidFill>
                <a:srgbClr val="161613"/>
              </a:solidFill>
              <a:latin typeface="배달의민족 주아" charset="0"/>
              <a:ea typeface="배달의민족 주아" charset="0"/>
              <a:cs typeface="Inter" charset="0"/>
            </a:endParaRPr>
          </a:p>
        </p:txBody>
      </p:sp>
      <p:sp>
        <p:nvSpPr>
          <p:cNvPr id="16" name="Text 3"/>
          <p:cNvSpPr>
            <a:spLocks/>
          </p:cNvSpPr>
          <p:nvPr/>
        </p:nvSpPr>
        <p:spPr>
          <a:xfrm rot="0">
            <a:off x="1013460" y="4735830"/>
            <a:ext cx="3743959" cy="1816100"/>
          </a:xfrm>
          <a:prstGeom prst="rect"/>
          <a:noFill/>
          <a:ln cap="flat" cmpd="sng">
            <a:prstDash/>
          </a:ln>
        </p:spPr>
        <p:txBody>
          <a:bodyPr wrap="square" lIns="0" tIns="0" rIns="0" bIns="0" numCol="1" vert="horz" anchor="t">
            <a:noAutofit/>
          </a:bodyPr>
          <a:lstStyle/>
          <a:p>
            <a:pPr marL="0" indent="0" algn="l">
              <a:lnSpc>
                <a:spcPts val="2850"/>
              </a:lnSpc>
              <a:buFontTx/>
              <a:buNone/>
            </a:pPr>
            <a:endParaRPr lang="ko-KR" altLang="en-US" sz="1600">
              <a:solidFill>
                <a:srgbClr val="161613"/>
              </a:solidFill>
              <a:latin typeface="배달의민족 주아" charset="0"/>
              <a:ea typeface="배달의민족 주아" charset="0"/>
              <a:cs typeface="Inter" charset="0"/>
            </a:endParaRPr>
          </a:p>
          <a:p>
            <a:pPr marL="0" indent="0" algn="l">
              <a:lnSpc>
                <a:spcPts val="2850"/>
              </a:lnSpc>
              <a:buFontTx/>
              <a:buNone/>
            </a:pPr>
            <a:endParaRPr lang="ko-KR" altLang="en-US" sz="1600">
              <a:solidFill>
                <a:srgbClr val="161613"/>
              </a:solidFill>
              <a:latin typeface="배달의민족 주아" charset="0"/>
              <a:ea typeface="배달의민족 주아" charset="0"/>
              <a:cs typeface="Inter" charset="0"/>
            </a:endParaRPr>
          </a:p>
          <a:p>
            <a:pPr marL="0" indent="0" algn="l">
              <a:lnSpc>
                <a:spcPts val="2850"/>
              </a:lnSpc>
              <a:buFontTx/>
              <a:buNone/>
            </a:pPr>
            <a:endParaRPr lang="ko-KR" altLang="en-US" sz="1600">
              <a:solidFill>
                <a:srgbClr val="161613"/>
              </a:solidFill>
              <a:latin typeface="배달의민족 주아" charset="0"/>
              <a:ea typeface="배달의민족 주아" charset="0"/>
              <a:cs typeface="Inter" charset="0"/>
            </a:endParaRPr>
          </a:p>
        </p:txBody>
      </p:sp>
      <p:sp>
        <p:nvSpPr>
          <p:cNvPr id="18" name="Shape 4">
            <a:extLst>
              <a:ext uri="{FF2B5EF4-FFF2-40B4-BE49-F238E27FC236}">
                <a16:creationId xmlns:a16="http://schemas.microsoft.com/office/drawing/2014/main" id="{2ED60B9B-5A3C-AFA6-AD27-A0B318EA4D25}"/>
              </a:ext>
            </a:extLst>
          </p:cNvPr>
          <p:cNvSpPr>
            <a:spLocks/>
          </p:cNvSpPr>
          <p:nvPr/>
        </p:nvSpPr>
        <p:spPr>
          <a:xfrm>
            <a:off x="5217160" y="4463415"/>
            <a:ext cx="4196715" cy="2838450"/>
          </a:xfrm>
          <a:prstGeom prst="roundRect">
            <a:avLst>
              <a:gd name="adj" fmla="val 1199"/>
            </a:avLst>
          </a:prstGeom>
          <a:solidFill>
            <a:srgbClr val="EDEBE3"/>
          </a:solidFill>
          <a:ln cap="flat" cmpd="sng">
            <a:prstDash/>
          </a:ln>
        </p:spPr>
        <p:txBody>
          <a:bodyPr vert="horz" wrap="square" lIns="0" tIns="0" rIns="0" bIns="0" anchor="t">
            <a:noAutofit/>
          </a:bodyPr>
          <a:lstStyle/>
          <a:p>
            <a:pPr marL="0" indent="0"/>
            <a:endParaRPr lang="ko-KR" altLang="en-US">
              <a:latin typeface="배달의민족 주아" charset="0"/>
              <a:ea typeface="배달의민족 주아" charset="0"/>
            </a:endParaRPr>
          </a:p>
        </p:txBody>
      </p:sp>
      <p:sp>
        <p:nvSpPr>
          <p:cNvPr id="20" name="Text 5"/>
          <p:cNvSpPr>
            <a:spLocks/>
          </p:cNvSpPr>
          <p:nvPr/>
        </p:nvSpPr>
        <p:spPr>
          <a:xfrm rot="0">
            <a:off x="5443855" y="4563110"/>
            <a:ext cx="2836545" cy="355600"/>
          </a:xfrm>
          <a:prstGeom prst="rect"/>
          <a:noFill/>
          <a:ln cap="flat" cmpd="sng">
            <a:prstDash/>
          </a:ln>
        </p:spPr>
        <p:txBody>
          <a:bodyPr wrap="none" lIns="0" tIns="0" rIns="0" bIns="0" numCol="1" vert="horz" anchor="t">
            <a:noAutofit/>
          </a:bodyPr>
          <a:lstStyle/>
          <a:p>
            <a:pPr marL="0" indent="0" algn="l">
              <a:lnSpc>
                <a:spcPts val="2750"/>
              </a:lnSpc>
              <a:buFontTx/>
              <a:buNone/>
            </a:pPr>
            <a:r>
              <a:rPr lang="en-US" sz="2000">
                <a:solidFill>
                  <a:srgbClr val="161613"/>
                </a:solidFill>
                <a:latin typeface="배달의민족 주아" charset="0"/>
                <a:ea typeface="배달의민족 주아" charset="0"/>
                <a:cs typeface="DM Sans Medium" charset="0"/>
              </a:rPr>
              <a:t>쿼리 검증단계</a:t>
            </a:r>
            <a:endParaRPr lang="ko-KR" altLang="en-US" sz="2000">
              <a:solidFill>
                <a:srgbClr val="161613"/>
              </a:solidFill>
              <a:latin typeface="배달의민족 주아" charset="0"/>
              <a:ea typeface="배달의민족 주아" charset="0"/>
              <a:cs typeface="DM Sans Medium" charset="0"/>
            </a:endParaRPr>
          </a:p>
          <a:p>
            <a:pPr marL="0" indent="0" algn="l">
              <a:lnSpc>
                <a:spcPts val="2750"/>
              </a:lnSpc>
              <a:buFontTx/>
              <a:buNone/>
            </a:pPr>
            <a:endParaRPr lang="ko-KR" altLang="en-US" sz="2000">
              <a:solidFill>
                <a:srgbClr val="161613"/>
              </a:solidFill>
              <a:latin typeface="배달의민족 주아" charset="0"/>
              <a:ea typeface="배달의민족 주아" charset="0"/>
              <a:cs typeface="DM Sans Medium" charset="0"/>
            </a:endParaRPr>
          </a:p>
        </p:txBody>
      </p:sp>
      <p:sp>
        <p:nvSpPr>
          <p:cNvPr id="24" name="Shape 7">
            <a:extLst>
              <a:ext uri="{FF2B5EF4-FFF2-40B4-BE49-F238E27FC236}">
                <a16:creationId xmlns:a16="http://schemas.microsoft.com/office/drawing/2014/main" id="{8D7C18C8-CE3C-5351-F955-94392CB27B82}"/>
              </a:ext>
            </a:extLst>
          </p:cNvPr>
          <p:cNvSpPr>
            <a:spLocks/>
          </p:cNvSpPr>
          <p:nvPr/>
        </p:nvSpPr>
        <p:spPr>
          <a:xfrm>
            <a:off x="9639935" y="4463415"/>
            <a:ext cx="4196715" cy="2838450"/>
          </a:xfrm>
          <a:prstGeom prst="roundRect">
            <a:avLst>
              <a:gd name="adj" fmla="val 1199"/>
            </a:avLst>
          </a:prstGeom>
          <a:solidFill>
            <a:srgbClr val="EDEBE3"/>
          </a:solidFill>
          <a:ln cap="flat" cmpd="sng">
            <a:prstDash/>
          </a:ln>
        </p:spPr>
        <p:txBody>
          <a:bodyPr vert="horz" wrap="square" lIns="0" tIns="0" rIns="0" bIns="0" anchor="t">
            <a:noAutofit/>
          </a:bodyPr>
          <a:lstStyle/>
          <a:p>
            <a:pPr marL="0" indent="0"/>
            <a:endParaRPr lang="ko-KR" altLang="en-US">
              <a:latin typeface="배달의민족 주아" charset="0"/>
              <a:ea typeface="배달의민족 주아" charset="0"/>
            </a:endParaRPr>
          </a:p>
        </p:txBody>
      </p:sp>
      <p:sp>
        <p:nvSpPr>
          <p:cNvPr id="26" name="Text 8"/>
          <p:cNvSpPr>
            <a:spLocks/>
          </p:cNvSpPr>
          <p:nvPr/>
        </p:nvSpPr>
        <p:spPr>
          <a:xfrm rot="0">
            <a:off x="9867265" y="4556760"/>
            <a:ext cx="2836545" cy="355600"/>
          </a:xfrm>
          <a:prstGeom prst="rect"/>
          <a:noFill/>
          <a:ln cap="flat" cmpd="sng">
            <a:prstDash/>
          </a:ln>
        </p:spPr>
        <p:txBody>
          <a:bodyPr wrap="none" lIns="0" tIns="0" rIns="0" bIns="0" numCol="1" vert="horz" anchor="t">
            <a:noAutofit/>
          </a:bodyPr>
          <a:lstStyle/>
          <a:p>
            <a:pPr marL="342900" indent="-342900" algn="l">
              <a:lnSpc>
                <a:spcPts val="2850"/>
              </a:lnSpc>
              <a:buFontTx/>
              <a:buNone/>
            </a:pPr>
            <a:r>
              <a:rPr lang="en-US" sz="2000">
                <a:solidFill>
                  <a:srgbClr val="161613"/>
                </a:solidFill>
                <a:latin typeface="배달의민족 주아" charset="0"/>
                <a:ea typeface="배달의민족 주아" charset="0"/>
                <a:cs typeface="Inter" charset="0"/>
              </a:rPr>
              <a:t>PL/SQL 작성단계</a:t>
            </a:r>
            <a:endParaRPr lang="ko-KR" altLang="en-US" sz="2000">
              <a:solidFill>
                <a:srgbClr val="161613"/>
              </a:solidFill>
              <a:latin typeface="배달의민족 주아" charset="0"/>
              <a:ea typeface="배달의민족 주아" charset="0"/>
              <a:cs typeface="Inter" charset="0"/>
            </a:endParaRPr>
          </a:p>
        </p:txBody>
      </p:sp>
      <p:sp>
        <p:nvSpPr>
          <p:cNvPr id="30" name="도형 123">
            <a:extLst>
              <a:ext uri="{FF2B5EF4-FFF2-40B4-BE49-F238E27FC236}">
                <a16:creationId xmlns:a16="http://schemas.microsoft.com/office/drawing/2014/main" id="{3BF2FF5D-27AB-70F1-5F7C-8747ABD34D97}"/>
              </a:ext>
            </a:extLst>
          </p:cNvPr>
          <p:cNvSpPr>
            <a:spLocks/>
          </p:cNvSpPr>
          <p:nvPr/>
        </p:nvSpPr>
        <p:spPr>
          <a:xfrm>
            <a:off x="793750" y="1287780"/>
            <a:ext cx="4196715" cy="2838450"/>
          </a:xfrm>
          <a:prstGeom prst="roundRect">
            <a:avLst>
              <a:gd name="adj" fmla="val 1199"/>
            </a:avLst>
          </a:prstGeom>
          <a:solidFill>
            <a:srgbClr val="EDEBE3"/>
          </a:solidFill>
          <a:ln cap="flat" cmpd="sng">
            <a:prstDash/>
          </a:ln>
        </p:spPr>
        <p:txBody>
          <a:bodyPr vert="horz" wrap="square" lIns="0" tIns="0" rIns="0" bIns="0" anchor="t">
            <a:noAutofit/>
          </a:bodyPr>
          <a:lstStyle/>
          <a:p>
            <a:pPr marL="0" indent="0"/>
            <a:endParaRPr lang="ko-KR" altLang="en-US">
              <a:latin typeface="배달의민족 주아" charset="0"/>
              <a:ea typeface="배달의민족 주아" charset="0"/>
            </a:endParaRPr>
          </a:p>
        </p:txBody>
      </p:sp>
      <p:sp>
        <p:nvSpPr>
          <p:cNvPr id="32" name="도형 124"/>
          <p:cNvSpPr>
            <a:spLocks/>
          </p:cNvSpPr>
          <p:nvPr/>
        </p:nvSpPr>
        <p:spPr>
          <a:xfrm rot="0">
            <a:off x="1020444" y="1387475"/>
            <a:ext cx="2836545" cy="355600"/>
          </a:xfrm>
          <a:prstGeom prst="rect"/>
          <a:noFill/>
          <a:ln cap="flat" cmpd="sng">
            <a:prstDash/>
          </a:ln>
        </p:spPr>
        <p:txBody>
          <a:bodyPr wrap="none" lIns="0" tIns="0" rIns="0" bIns="0" numCol="1" vert="horz" anchor="t">
            <a:noAutofit/>
          </a:bodyPr>
          <a:lstStyle/>
          <a:p>
            <a:pPr marL="0" indent="0" algn="l">
              <a:lnSpc>
                <a:spcPts val="2750"/>
              </a:lnSpc>
              <a:buFontTx/>
              <a:buNone/>
            </a:pPr>
            <a:r>
              <a:rPr lang="en-US" sz="2000">
                <a:solidFill>
                  <a:srgbClr val="161613"/>
                </a:solidFill>
                <a:latin typeface="배달의민족 주아" charset="0"/>
                <a:ea typeface="배달의민족 주아" charset="0"/>
                <a:cs typeface="Inter" charset="0"/>
              </a:rPr>
              <a:t>요구사항 분석단계</a:t>
            </a:r>
            <a:endParaRPr lang="ko-KR" altLang="en-US" sz="2000">
              <a:solidFill>
                <a:srgbClr val="161613"/>
              </a:solidFill>
              <a:latin typeface="배달의민족 주아" charset="0"/>
              <a:ea typeface="배달의민족 주아" charset="0"/>
              <a:cs typeface="Inter" charset="0"/>
            </a:endParaRPr>
          </a:p>
        </p:txBody>
      </p:sp>
      <p:sp>
        <p:nvSpPr>
          <p:cNvPr id="34" name="도형 126">
            <a:extLst>
              <a:ext uri="{FF2B5EF4-FFF2-40B4-BE49-F238E27FC236}">
                <a16:creationId xmlns:a16="http://schemas.microsoft.com/office/drawing/2014/main" id="{27BC1D0C-28D4-2986-D0A9-D869BCDADC5E}"/>
              </a:ext>
            </a:extLst>
          </p:cNvPr>
          <p:cNvSpPr>
            <a:spLocks/>
          </p:cNvSpPr>
          <p:nvPr/>
        </p:nvSpPr>
        <p:spPr>
          <a:xfrm>
            <a:off x="5217160" y="1287780"/>
            <a:ext cx="4196715" cy="2838450"/>
          </a:xfrm>
          <a:prstGeom prst="roundRect">
            <a:avLst>
              <a:gd name="adj" fmla="val 1199"/>
            </a:avLst>
          </a:prstGeom>
          <a:solidFill>
            <a:srgbClr val="EDEBE3"/>
          </a:solidFill>
          <a:ln cap="flat" cmpd="sng">
            <a:prstDash/>
          </a:ln>
        </p:spPr>
        <p:txBody>
          <a:bodyPr vert="horz" wrap="square" lIns="0" tIns="0" rIns="0" bIns="0" anchor="t">
            <a:noAutofit/>
          </a:bodyPr>
          <a:lstStyle/>
          <a:p>
            <a:pPr marL="0" indent="0"/>
            <a:endParaRPr lang="ko-KR" altLang="en-US">
              <a:latin typeface="배달의민족 주아" charset="0"/>
              <a:ea typeface="배달의민족 주아" charset="0"/>
            </a:endParaRPr>
          </a:p>
        </p:txBody>
      </p:sp>
      <p:sp>
        <p:nvSpPr>
          <p:cNvPr id="36" name="도형 127"/>
          <p:cNvSpPr>
            <a:spLocks/>
          </p:cNvSpPr>
          <p:nvPr/>
        </p:nvSpPr>
        <p:spPr>
          <a:xfrm rot="0">
            <a:off x="5443855" y="1387475"/>
            <a:ext cx="2836545" cy="355600"/>
          </a:xfrm>
          <a:prstGeom prst="rect"/>
          <a:noFill/>
          <a:ln cap="flat" cmpd="sng">
            <a:prstDash/>
          </a:ln>
        </p:spPr>
        <p:txBody>
          <a:bodyPr wrap="none" lIns="0" tIns="0" rIns="0" bIns="0" numCol="1" vert="horz" anchor="t">
            <a:noAutofit/>
          </a:bodyPr>
          <a:lstStyle/>
          <a:p>
            <a:pPr marL="0" indent="0" algn="l">
              <a:lnSpc>
                <a:spcPts val="2750"/>
              </a:lnSpc>
              <a:buFontTx/>
              <a:buNone/>
            </a:pPr>
            <a:r>
              <a:rPr lang="en-US" sz="2000">
                <a:solidFill>
                  <a:srgbClr val="161613"/>
                </a:solidFill>
                <a:latin typeface="배달의민족 주아" charset="0"/>
                <a:ea typeface="배달의민족 주아" charset="0"/>
                <a:cs typeface="DM Sans Medium" charset="0"/>
              </a:rPr>
              <a:t>순서도</a:t>
            </a:r>
            <a:endParaRPr lang="ko-KR" altLang="en-US" sz="2000">
              <a:solidFill>
                <a:srgbClr val="161613"/>
              </a:solidFill>
              <a:latin typeface="배달의민족 주아" charset="0"/>
              <a:ea typeface="배달의민족 주아" charset="0"/>
              <a:cs typeface="DM Sans Medium" charset="0"/>
            </a:endParaRPr>
          </a:p>
        </p:txBody>
      </p:sp>
      <p:sp>
        <p:nvSpPr>
          <p:cNvPr id="38" name="도형 128"/>
          <p:cNvSpPr>
            <a:spLocks/>
          </p:cNvSpPr>
          <p:nvPr/>
        </p:nvSpPr>
        <p:spPr>
          <a:xfrm rot="0">
            <a:off x="5436870" y="2005330"/>
            <a:ext cx="3743959" cy="1816100"/>
          </a:xfrm>
          <a:prstGeom prst="rect"/>
          <a:noFill/>
          <a:ln cap="flat" cmpd="sng">
            <a:prstDash/>
          </a:ln>
        </p:spPr>
        <p:txBody>
          <a:bodyPr wrap="square" lIns="0" tIns="0" rIns="0" bIns="0" numCol="1" vert="horz" anchor="t">
            <a:noAutofit/>
          </a:bodyPr>
          <a:lstStyle/>
          <a:p>
            <a:pPr marL="342900" indent="-342900" algn="l">
              <a:lnSpc>
                <a:spcPts val="2850"/>
              </a:lnSpc>
              <a:buClr>
                <a:srgbClr val="161613"/>
              </a:buClr>
              <a:buFont typeface="나눔고딕"/>
              <a:buChar char="•"/>
            </a:pPr>
            <a:r>
              <a:rPr lang="en-US" sz="1600">
                <a:solidFill>
                  <a:srgbClr val="161613"/>
                </a:solidFill>
                <a:latin typeface="배달의민족 주아" charset="0"/>
                <a:ea typeface="배달의민족 주아" charset="0"/>
                <a:cs typeface="Inter" charset="0"/>
              </a:rPr>
              <a:t> 자바구현을 하지 않은 프로젝트이기 때문에 순서도는 프로그램 실행 로직이 아니라 관리자, 교사, 교육생이 각각 가지고 있는  기능과 출력목록을 간단히 보여주는 순서도로 작성</a:t>
            </a:r>
            <a:endParaRPr lang="ko-KR" altLang="en-US" sz="1600">
              <a:solidFill>
                <a:srgbClr val="161613"/>
              </a:solidFill>
              <a:latin typeface="배달의민족 주아" charset="0"/>
              <a:ea typeface="배달의민족 주아" charset="0"/>
              <a:cs typeface="Inter" charset="0"/>
            </a:endParaRPr>
          </a:p>
        </p:txBody>
      </p:sp>
      <p:sp>
        <p:nvSpPr>
          <p:cNvPr id="40" name="도형 129">
            <a:extLst>
              <a:ext uri="{FF2B5EF4-FFF2-40B4-BE49-F238E27FC236}">
                <a16:creationId xmlns:a16="http://schemas.microsoft.com/office/drawing/2014/main" id="{D686D4EF-4D8C-8AF8-19B6-9C950BB14AEE}"/>
              </a:ext>
            </a:extLst>
          </p:cNvPr>
          <p:cNvSpPr>
            <a:spLocks/>
          </p:cNvSpPr>
          <p:nvPr/>
        </p:nvSpPr>
        <p:spPr>
          <a:xfrm>
            <a:off x="9639935" y="1287780"/>
            <a:ext cx="4196715" cy="2838450"/>
          </a:xfrm>
          <a:prstGeom prst="roundRect">
            <a:avLst>
              <a:gd name="adj" fmla="val 1199"/>
            </a:avLst>
          </a:prstGeom>
          <a:solidFill>
            <a:srgbClr val="EDEBE3"/>
          </a:solidFill>
          <a:ln cap="flat" cmpd="sng">
            <a:prstDash/>
          </a:ln>
        </p:spPr>
        <p:txBody>
          <a:bodyPr vert="horz" wrap="square" lIns="0" tIns="0" rIns="0" bIns="0" anchor="t">
            <a:noAutofit/>
          </a:bodyPr>
          <a:lstStyle/>
          <a:p>
            <a:pPr marL="0" indent="0"/>
            <a:endParaRPr lang="ko-KR" altLang="en-US">
              <a:latin typeface="배달의민족 주아" charset="0"/>
              <a:ea typeface="배달의민족 주아" charset="0"/>
            </a:endParaRPr>
          </a:p>
        </p:txBody>
      </p:sp>
      <p:sp>
        <p:nvSpPr>
          <p:cNvPr id="42" name="도형 130"/>
          <p:cNvSpPr>
            <a:spLocks/>
          </p:cNvSpPr>
          <p:nvPr/>
        </p:nvSpPr>
        <p:spPr>
          <a:xfrm rot="0">
            <a:off x="9867265" y="1387475"/>
            <a:ext cx="2836545" cy="355600"/>
          </a:xfrm>
          <a:prstGeom prst="rect"/>
          <a:noFill/>
          <a:ln cap="flat" cmpd="sng">
            <a:prstDash/>
          </a:ln>
        </p:spPr>
        <p:txBody>
          <a:bodyPr wrap="none" lIns="0" tIns="0" rIns="0" bIns="0" numCol="1" vert="horz" anchor="t">
            <a:noAutofit/>
          </a:bodyPr>
          <a:lstStyle/>
          <a:p>
            <a:pPr marL="0" indent="0" algn="l">
              <a:lnSpc>
                <a:spcPts val="2750"/>
              </a:lnSpc>
              <a:buFontTx/>
              <a:buNone/>
            </a:pPr>
            <a:r>
              <a:rPr lang="en-US" sz="2000">
                <a:solidFill>
                  <a:srgbClr val="161613"/>
                </a:solidFill>
                <a:latin typeface="배달의민족 주아" charset="0"/>
                <a:ea typeface="배달의민족 주아" charset="0"/>
                <a:cs typeface="DM Sans Medium" charset="0"/>
              </a:rPr>
              <a:t>테이블 구조설계단계</a:t>
            </a:r>
            <a:endParaRPr lang="ko-KR" altLang="en-US" sz="2000">
              <a:solidFill>
                <a:srgbClr val="161613"/>
              </a:solidFill>
              <a:latin typeface="배달의민족 주아" charset="0"/>
              <a:ea typeface="배달의민족 주아" charset="0"/>
              <a:cs typeface="DM Sans Medium" charset="0"/>
            </a:endParaRPr>
          </a:p>
        </p:txBody>
      </p:sp>
      <p:sp>
        <p:nvSpPr>
          <p:cNvPr id="44" name="도형 131">
            <a:extLst>
              <a:ext uri="{FF2B5EF4-FFF2-40B4-BE49-F238E27FC236}">
                <a16:creationId xmlns:a16="http://schemas.microsoft.com/office/drawing/2014/main" id="{D4BE3E42-656F-7D6A-D8B8-3078D921E7CE}"/>
              </a:ext>
            </a:extLst>
          </p:cNvPr>
          <p:cNvSpPr>
            <a:spLocks/>
          </p:cNvSpPr>
          <p:nvPr/>
        </p:nvSpPr>
        <p:spPr>
          <a:xfrm>
            <a:off x="9867265" y="2005330"/>
            <a:ext cx="3743325" cy="726440"/>
          </a:xfrm>
          <a:prstGeom prst="rect">
            <a:avLst/>
          </a:prstGeom>
          <a:noFill/>
          <a:ln cap="flat" cmpd="sng">
            <a:prstDash/>
          </a:ln>
        </p:spPr>
        <p:txBody>
          <a:bodyPr vert="horz" wrap="square" lIns="0" tIns="0" rIns="0" bIns="0" numCol="1" anchor="t">
            <a:noAutofit/>
          </a:bodyPr>
          <a:lstStyle/>
          <a:p>
            <a:pPr marL="342900" indent="-342900" algn="l">
              <a:lnSpc>
                <a:spcPts val="2850"/>
              </a:lnSpc>
              <a:buFont typeface="Inter"/>
              <a:buChar char="•"/>
            </a:pPr>
            <a:endParaRPr lang="ko-KR" altLang="en-US" sz="1750">
              <a:solidFill>
                <a:srgbClr val="161613"/>
              </a:solidFill>
              <a:latin typeface="배달의민족 주아" charset="0"/>
              <a:ea typeface="배달의민족 주아" charset="0"/>
              <a:cs typeface="Inter" charset="0"/>
            </a:endParaRPr>
          </a:p>
        </p:txBody>
      </p:sp>
      <p:sp>
        <p:nvSpPr>
          <p:cNvPr id="46" name="도형 141"/>
          <p:cNvSpPr>
            <a:spLocks/>
          </p:cNvSpPr>
          <p:nvPr/>
        </p:nvSpPr>
        <p:spPr>
          <a:xfrm rot="0">
            <a:off x="1016000" y="2038349"/>
            <a:ext cx="3743959" cy="1816100"/>
          </a:xfrm>
          <a:prstGeom prst="rect"/>
          <a:noFill/>
          <a:ln cap="flat" cmpd="sng">
            <a:prstDash/>
          </a:ln>
        </p:spPr>
        <p:txBody>
          <a:bodyPr wrap="square" lIns="0" tIns="0" rIns="0" bIns="0" numCol="1" vert="horz" anchor="t">
            <a:noAutofit/>
          </a:bodyPr>
          <a:lstStyle/>
          <a:p>
            <a:pPr marL="342900" indent="-342900" algn="l">
              <a:lnSpc>
                <a:spcPts val="2850"/>
              </a:lnSpc>
              <a:buClr>
                <a:srgbClr val="161613"/>
              </a:buClr>
              <a:buFont typeface="나눔고딕"/>
              <a:buChar char="•"/>
            </a:pPr>
            <a:r>
              <a:rPr lang="en-US" sz="1600">
                <a:solidFill>
                  <a:srgbClr val="161613"/>
                </a:solidFill>
                <a:latin typeface="배달의민족 주아" charset="0"/>
                <a:ea typeface="배달의민족 주아" charset="0"/>
                <a:cs typeface="Inter" charset="0"/>
              </a:rPr>
              <a:t> 요구사항 분석단계에서 시간을 많이 들여야 차후의 작업에서 테이블 컬럼의 데이터타입, 제약조건, 데이터삽입 시 일을 매끄럽게 처리할 수 있다는 걸 알게 되었음</a:t>
            </a:r>
            <a:endParaRPr lang="ko-KR" altLang="en-US" sz="1600">
              <a:solidFill>
                <a:srgbClr val="161613"/>
              </a:solidFill>
              <a:latin typeface="배달의민족 주아" charset="0"/>
              <a:ea typeface="배달의민족 주아" charset="0"/>
              <a:cs typeface="Inter" charset="0"/>
            </a:endParaRPr>
          </a:p>
        </p:txBody>
      </p:sp>
      <p:sp>
        <p:nvSpPr>
          <p:cNvPr id="48" name="도형 143"/>
          <p:cNvSpPr>
            <a:spLocks/>
          </p:cNvSpPr>
          <p:nvPr/>
        </p:nvSpPr>
        <p:spPr>
          <a:xfrm rot="0">
            <a:off x="9859645" y="2012314"/>
            <a:ext cx="3909695" cy="1816100"/>
          </a:xfrm>
          <a:prstGeom prst="rect"/>
          <a:noFill/>
          <a:ln cap="flat" cmpd="sng">
            <a:prstDash/>
          </a:ln>
        </p:spPr>
        <p:txBody>
          <a:bodyPr wrap="square" lIns="0" tIns="0" rIns="0" bIns="0" numCol="1" vert="horz" anchor="t">
            <a:noAutofit/>
          </a:bodyPr>
          <a:lstStyle/>
          <a:p>
            <a:pPr marL="342900" indent="-342900" algn="l">
              <a:lnSpc>
                <a:spcPts val="2850"/>
              </a:lnSpc>
              <a:buClr>
                <a:srgbClr val="161613"/>
              </a:buClr>
              <a:buFont typeface="나눔고딕"/>
              <a:buChar char="•"/>
            </a:pPr>
            <a:r>
              <a:rPr lang="en-US" sz="1600">
                <a:solidFill>
                  <a:srgbClr val="161613"/>
                </a:solidFill>
                <a:latin typeface="배달의민족 주아" charset="0"/>
                <a:ea typeface="배달의민족 주아" charset="0"/>
                <a:cs typeface="Inter" charset="0"/>
              </a:rPr>
              <a:t> 권한을 컬럼으로 활용하기 위해 관리자, 유저, 교사를 통합하는 새로운 테이블(사람)을 생성 </a:t>
            </a:r>
            <a:r>
              <a:rPr lang="en-US" sz="1600">
                <a:solidFill>
                  <a:srgbClr val="161613"/>
                </a:solidFill>
                <a:latin typeface="배달의민족 주아" charset="0"/>
                <a:ea typeface="배달의민족 주아" charset="0"/>
                <a:cs typeface="Inter" charset="0"/>
              </a:rPr>
              <a:t/>
            </a:r>
            <a:br>
              <a:rPr lang="en-US" sz="1600">
                <a:solidFill>
                  <a:srgbClr val="161613"/>
                </a:solidFill>
                <a:latin typeface="배달의민족 주아" charset="0"/>
                <a:ea typeface="배달의민족 주아" charset="0"/>
                <a:cs typeface="Inter" charset="0"/>
              </a:rPr>
            </a:br>
            <a:r>
              <a:rPr lang="en-US" sz="1600">
                <a:solidFill>
                  <a:srgbClr val="161613"/>
                </a:solidFill>
                <a:latin typeface="배달의민족 주아" charset="0"/>
                <a:ea typeface="배달의민족 주아" charset="0"/>
                <a:cs typeface="Inter" charset="0"/>
              </a:rPr>
              <a:t>가능</a:t>
            </a:r>
            <a:endParaRPr lang="ko-KR" altLang="en-US" sz="1600">
              <a:solidFill>
                <a:srgbClr val="161613"/>
              </a:solidFill>
              <a:latin typeface="배달의민족 주아" charset="0"/>
              <a:ea typeface="배달의민족 주아" charset="0"/>
              <a:cs typeface="Inter" charset="0"/>
            </a:endParaRPr>
          </a:p>
          <a:p>
            <a:pPr marL="342900" indent="-342900" algn="l">
              <a:lnSpc>
                <a:spcPts val="2850"/>
              </a:lnSpc>
              <a:buFont typeface="나눔고딕"/>
              <a:buChar char="•"/>
            </a:pPr>
            <a:r>
              <a:rPr sz="1600">
                <a:latin typeface="배달의민족 주아" charset="0"/>
                <a:ea typeface="배달의민족 주아" charset="0"/>
              </a:rPr>
              <a:t>배점</a:t>
            </a:r>
            <a:r>
              <a:rPr sz="1600">
                <a:latin typeface="배달의민족 주아" charset="0"/>
                <a:ea typeface="배달의민족 주아" charset="0"/>
              </a:rPr>
              <a:t> 테이블 출결20점이상, 총합 100점이상 </a:t>
            </a:r>
            <a:r>
              <a:rPr sz="1600">
                <a:latin typeface="배달의민족 주아" charset="0"/>
                <a:ea typeface="배달의민족 주아" charset="0"/>
              </a:rPr>
              <a:t/>
            </a:r>
            <a:br>
              <a:rPr sz="1600">
                <a:latin typeface="배달의민족 주아" charset="0"/>
                <a:ea typeface="배달의민족 주아" charset="0"/>
              </a:rPr>
            </a:br>
            <a:r>
              <a:rPr sz="1600">
                <a:latin typeface="배달의민족 주아" charset="0"/>
                <a:ea typeface="배달의민족 주아" charset="0"/>
              </a:rPr>
              <a:t>테이블단계 vs 트리거 관리문제</a:t>
            </a:r>
            <a:endParaRPr lang="ko-KR" altLang="en-US" sz="1600">
              <a:latin typeface="배달의민족 주아" charset="0"/>
              <a:ea typeface="배달의민족 주아" charset="0"/>
            </a:endParaRPr>
          </a:p>
        </p:txBody>
      </p:sp>
      <p:sp>
        <p:nvSpPr>
          <p:cNvPr id="49" name="도형 13"/>
          <p:cNvSpPr>
            <a:spLocks/>
          </p:cNvSpPr>
          <p:nvPr/>
        </p:nvSpPr>
        <p:spPr>
          <a:xfrm rot="0">
            <a:off x="1021080" y="4977765"/>
            <a:ext cx="3743959" cy="1816100"/>
          </a:xfrm>
          <a:prstGeom prst="rect"/>
          <a:noFill/>
          <a:ln cap="flat" cmpd="sng">
            <a:prstDash/>
          </a:ln>
        </p:spPr>
        <p:txBody>
          <a:bodyPr wrap="square" lIns="0" tIns="0" rIns="0" bIns="0" numCol="1" vert="horz" anchor="t">
            <a:noAutofit/>
          </a:bodyPr>
          <a:lstStyle/>
          <a:p>
            <a:pPr marL="342900" indent="-342900" algn="l">
              <a:lnSpc>
                <a:spcPts val="2850"/>
              </a:lnSpc>
              <a:buClr>
                <a:srgbClr val="161613"/>
              </a:buClr>
              <a:buFont typeface="나눔고딕"/>
              <a:buChar char="•"/>
            </a:pPr>
            <a:r>
              <a:rPr lang="en-US" sz="1600">
                <a:solidFill>
                  <a:srgbClr val="161613"/>
                </a:solidFill>
                <a:latin typeface="배달의민족 주아" charset="0"/>
                <a:ea typeface="배달의민족 주아" charset="0"/>
                <a:cs typeface="Inter" charset="0"/>
              </a:rPr>
              <a:t>테이블 깊이(depth)를 보여주는 트리를 만든 것이 데이터 삽입에 굉장히 도움이되며 필수적임을 알게 되었음</a:t>
            </a:r>
            <a:endParaRPr lang="ko-KR" altLang="en-US" sz="1600">
              <a:solidFill>
                <a:srgbClr val="161613"/>
              </a:solidFill>
              <a:latin typeface="배달의민족 주아" charset="0"/>
              <a:ea typeface="배달의민족 주아" charset="0"/>
              <a:cs typeface="Inter" charset="0"/>
            </a:endParaRPr>
          </a:p>
          <a:p>
            <a:pPr marL="342900" indent="-342900" algn="l">
              <a:lnSpc>
                <a:spcPts val="2850"/>
              </a:lnSpc>
              <a:buClr>
                <a:srgbClr val="161613"/>
              </a:buClr>
              <a:buFont typeface="나눔고딕"/>
              <a:buChar char="•"/>
            </a:pPr>
            <a:r>
              <a:rPr lang="en-US" sz="1600">
                <a:solidFill>
                  <a:srgbClr val="161613"/>
                </a:solidFill>
                <a:latin typeface="배달의민족 주아" charset="0"/>
                <a:ea typeface="배달의민족 주아" charset="0"/>
                <a:cs typeface="Inter" charset="0"/>
              </a:rPr>
              <a:t>근태종류 check 제약조건에서 1~6 숫자만 가능하게 제약하였지만, 나중에 컬럼 추가를 위해 제약을 </a:t>
            </a:r>
            <a:r>
              <a:rPr lang="en-US" sz="1600">
                <a:solidFill>
                  <a:srgbClr val="161613"/>
                </a:solidFill>
                <a:latin typeface="배달의민족 주아" charset="0"/>
                <a:ea typeface="배달의민족 주아" charset="0"/>
                <a:cs typeface="Inter" charset="0"/>
              </a:rPr>
              <a:t>취소하는게 나아보임</a:t>
            </a:r>
            <a:endParaRPr lang="ko-KR" altLang="en-US" sz="1600">
              <a:solidFill>
                <a:srgbClr val="161613"/>
              </a:solidFill>
              <a:latin typeface="배달의민족 주아" charset="0"/>
              <a:ea typeface="배달의민족 주아" charset="0"/>
              <a:cs typeface="Inter" charset="0"/>
            </a:endParaRPr>
          </a:p>
        </p:txBody>
      </p:sp>
      <p:sp>
        <p:nvSpPr>
          <p:cNvPr id="50" name="도형 15"/>
          <p:cNvSpPr>
            <a:spLocks/>
          </p:cNvSpPr>
          <p:nvPr/>
        </p:nvSpPr>
        <p:spPr>
          <a:xfrm rot="0">
            <a:off x="5447665" y="4975860"/>
            <a:ext cx="3743959" cy="2294255"/>
          </a:xfrm>
          <a:prstGeom prst="rect"/>
          <a:noFill/>
          <a:ln cap="flat" cmpd="sng">
            <a:prstDash/>
          </a:ln>
        </p:spPr>
        <p:txBody>
          <a:bodyPr wrap="square" lIns="0" tIns="0" rIns="0" bIns="0" numCol="1" vert="horz" anchor="t">
            <a:noAutofit/>
          </a:bodyPr>
          <a:lstStyle/>
          <a:p>
            <a:pPr marL="342900" indent="-342900" algn="l">
              <a:lnSpc>
                <a:spcPts val="2850"/>
              </a:lnSpc>
              <a:buClr>
                <a:srgbClr val="161613"/>
              </a:buClr>
              <a:buFont typeface="나눔고딕"/>
              <a:buChar char="•"/>
            </a:pPr>
            <a:r>
              <a:rPr lang="en-US" sz="1600">
                <a:solidFill>
                  <a:srgbClr val="161613"/>
                </a:solidFill>
                <a:latin typeface="배달의민족 주아" charset="0"/>
                <a:ea typeface="배달의민족 주아" charset="0"/>
                <a:cs typeface="Inter" charset="0"/>
              </a:rPr>
              <a:t>주어진</a:t>
            </a:r>
            <a:r>
              <a:rPr lang="en-US" sz="1600">
                <a:solidFill>
                  <a:srgbClr val="161613"/>
                </a:solidFill>
                <a:latin typeface="배달의민족 주아" charset="0"/>
                <a:ea typeface="배달의민족 주아" charset="0"/>
                <a:cs typeface="Inter" charset="0"/>
              </a:rPr>
              <a:t> 쿼리 검증단계를 거치면서 컬럼상태간의 관계 설정이 부족한 부분이 있음을 알게 되었음(예시 - 시험시행여부와 시험참여여부)</a:t>
            </a:r>
            <a:endParaRPr lang="ko-KR" altLang="en-US" sz="1600">
              <a:solidFill>
                <a:srgbClr val="161613"/>
              </a:solidFill>
              <a:latin typeface="배달의민족 주아" charset="0"/>
              <a:ea typeface="배달의민족 주아" charset="0"/>
              <a:cs typeface="Inter" charset="0"/>
            </a:endParaRPr>
          </a:p>
          <a:p>
            <a:pPr marL="342900" indent="-342900" algn="l">
              <a:lnSpc>
                <a:spcPts val="2850"/>
              </a:lnSpc>
              <a:buClr>
                <a:srgbClr val="161613"/>
              </a:buClr>
              <a:buFont typeface="나눔고딕"/>
              <a:buChar char="•"/>
            </a:pPr>
            <a:r>
              <a:rPr lang="en-US" sz="1600">
                <a:solidFill>
                  <a:srgbClr val="161613"/>
                </a:solidFill>
                <a:latin typeface="배달의민족 주아" charset="0"/>
                <a:ea typeface="배달의민족 주아" charset="0"/>
                <a:cs typeface="Inter" charset="0"/>
              </a:rPr>
              <a:t>필기시험, 실기시험 두컬럼을 모두 만드는게 나은지, '유형'컬럼 하나로 관리하는 게 좋은지(null 개수 차이/무엇을 더 자주 조회하는지)</a:t>
            </a:r>
            <a:endParaRPr lang="ko-KR" altLang="en-US" sz="1600">
              <a:solidFill>
                <a:srgbClr val="161613"/>
              </a:solidFill>
              <a:latin typeface="배달의민족 주아" charset="0"/>
              <a:ea typeface="배달의민족 주아" charset="0"/>
              <a:cs typeface="Inter" charset="0"/>
            </a:endParaRPr>
          </a:p>
        </p:txBody>
      </p:sp>
      <p:sp>
        <p:nvSpPr>
          <p:cNvPr id="51" name="도형 16"/>
          <p:cNvSpPr>
            <a:spLocks/>
          </p:cNvSpPr>
          <p:nvPr/>
        </p:nvSpPr>
        <p:spPr>
          <a:xfrm rot="0">
            <a:off x="9857740" y="4972050"/>
            <a:ext cx="3909695" cy="1816100"/>
          </a:xfrm>
          <a:prstGeom prst="rect"/>
          <a:noFill/>
          <a:ln cap="flat" cmpd="sng">
            <a:prstDash/>
          </a:ln>
        </p:spPr>
        <p:txBody>
          <a:bodyPr wrap="square" lIns="0" tIns="0" rIns="0" bIns="0" numCol="1" vert="horz" anchor="t">
            <a:noAutofit/>
          </a:bodyPr>
          <a:lstStyle/>
          <a:p>
            <a:pPr marL="342900" indent="-342900" algn="l">
              <a:lnSpc>
                <a:spcPts val="2850"/>
              </a:lnSpc>
              <a:buClr>
                <a:srgbClr val="161613"/>
              </a:buClr>
              <a:buFont typeface="나눔고딕"/>
              <a:buChar char="•"/>
            </a:pPr>
            <a:r>
              <a:rPr lang="en-US" sz="1600">
                <a:solidFill>
                  <a:srgbClr val="161613"/>
                </a:solidFill>
                <a:latin typeface="배달의민족 주아" charset="0"/>
                <a:ea typeface="배달의민족 주아" charset="0"/>
                <a:cs typeface="Inter" charset="0"/>
              </a:rPr>
              <a:t>트리거 &gt; 성능 문제 및 내가 모르게 데이터의 변경이 일어난다는 점에서 생각보다 활용하기 힘들다는 것을 알게 되었음</a:t>
            </a:r>
            <a:endParaRPr lang="ko-KR" altLang="en-US" sz="1600">
              <a:solidFill>
                <a:srgbClr val="161613"/>
              </a:solidFill>
              <a:latin typeface="배달의민족 주아" charset="0"/>
              <a:ea typeface="배달의민족 주아" charset="0"/>
              <a:cs typeface="Inter" charset="0"/>
            </a:endParaRPr>
          </a:p>
          <a:p>
            <a:pPr marL="342900" indent="-342900" algn="l">
              <a:lnSpc>
                <a:spcPts val="2850"/>
              </a:lnSpc>
              <a:buFont typeface="나눔고딕"/>
              <a:buChar char="•"/>
            </a:pPr>
            <a:r>
              <a:rPr lang="en-US" sz="1600">
                <a:solidFill>
                  <a:srgbClr val="161613"/>
                </a:solidFill>
                <a:latin typeface="배달의민족 주아" charset="0"/>
                <a:ea typeface="배달의민족 주아" charset="0"/>
                <a:cs typeface="Inter" charset="0"/>
              </a:rPr>
              <a:t> 함수 &gt; 생각보다 우리 프로젝트에서는 </a:t>
            </a:r>
            <a:r>
              <a:rPr lang="en-US" sz="1600">
                <a:solidFill>
                  <a:srgbClr val="161613"/>
                </a:solidFill>
                <a:latin typeface="배달의민족 주아" charset="0"/>
                <a:ea typeface="배달의민족 주아" charset="0"/>
                <a:cs typeface="Inter" charset="0"/>
              </a:rPr>
              <a:t/>
            </a:r>
            <a:br>
              <a:rPr lang="en-US" sz="1600">
                <a:solidFill>
                  <a:srgbClr val="161613"/>
                </a:solidFill>
                <a:latin typeface="배달의민족 주아" charset="0"/>
                <a:ea typeface="배달의민족 주아" charset="0"/>
                <a:cs typeface="Inter" charset="0"/>
              </a:rPr>
            </a:br>
            <a:r>
              <a:rPr lang="en-US" sz="1600">
                <a:solidFill>
                  <a:srgbClr val="161613"/>
                </a:solidFill>
                <a:latin typeface="배달의민족 주아" charset="0"/>
                <a:ea typeface="배달의민족 주아" charset="0"/>
                <a:cs typeface="Inter" charset="0"/>
              </a:rPr>
              <a:t>활용성이 낮</a:t>
            </a:r>
            <a:r>
              <a:rPr lang="en-US" sz="1600">
                <a:solidFill>
                  <a:srgbClr val="161613"/>
                </a:solidFill>
                <a:latin typeface="배달의민족 주아" charset="0"/>
                <a:ea typeface="배달의민족 주아" charset="0"/>
                <a:cs typeface="Inter" charset="0"/>
              </a:rPr>
              <a:t>음</a:t>
            </a:r>
            <a:endParaRPr lang="ko-KR" altLang="en-US" sz="1600">
              <a:latin typeface="배달의민족 주아" charset="0"/>
              <a:ea typeface="배달의민족 주아" charset="0"/>
            </a:endParaRPr>
          </a:p>
        </p:txBody>
      </p:sp>
    </p:spTree>
    <p:extLst>
      <p:ext uri="{BB962C8B-B14F-4D97-AF65-F5344CB8AC3E}">
        <p14:creationId xmlns:p14="http://schemas.microsoft.com/office/powerpoint/2010/main" val="7719838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rot="0">
            <a:off x="788670" y="391160"/>
            <a:ext cx="3606800" cy="452120"/>
          </a:xfrm>
          <a:prstGeom prst="rect"/>
          <a:noFill/>
          <a:ln cap="flat" cmpd="sng">
            <a:prstDash/>
          </a:ln>
        </p:spPr>
        <p:txBody>
          <a:bodyPr wrap="none" lIns="0" tIns="0" rIns="0" bIns="0" numCol="1" vert="horz" anchor="t">
            <a:noAutofit/>
          </a:bodyPr>
          <a:lstStyle/>
          <a:p>
            <a:pPr marL="0" indent="0">
              <a:lnSpc>
                <a:spcPts val="3500"/>
              </a:lnSpc>
              <a:buFontTx/>
              <a:buNone/>
            </a:pPr>
            <a:r>
              <a:rPr lang="ko-KR" altLang="en-US" sz="2800">
                <a:solidFill>
                  <a:srgbClr val="161613"/>
                </a:solidFill>
                <a:latin typeface="배달의민족 주아" charset="0"/>
                <a:ea typeface="배달의민족 주아" charset="0"/>
                <a:cs typeface="DM Sans Medium" charset="0"/>
              </a:rPr>
              <a:t>8. 개선사항 및 자체 평가</a:t>
            </a:r>
            <a:endParaRPr lang="ko-KR" altLang="en-US" sz="2800">
              <a:solidFill>
                <a:srgbClr val="161613"/>
              </a:solidFill>
              <a:latin typeface="배달의민족 주아" charset="0"/>
              <a:ea typeface="배달의민족 주아" charset="0"/>
              <a:cs typeface="DM Sans Medium" charset="0"/>
            </a:endParaRPr>
          </a:p>
        </p:txBody>
      </p:sp>
      <p:sp>
        <p:nvSpPr>
          <p:cNvPr id="5" name="Rect 0"/>
          <p:cNvSpPr>
            <a:spLocks/>
          </p:cNvSpPr>
          <p:nvPr/>
        </p:nvSpPr>
        <p:spPr>
          <a:xfrm rot="0">
            <a:off x="12670790" y="7616825"/>
            <a:ext cx="1960244" cy="579120"/>
          </a:xfrm>
          <a:prstGeom prst="rect"/>
          <a:solidFill>
            <a:srgbClr val="F9F8F5"/>
          </a:solidFill>
          <a:ln w="12700" cap="flat" cmpd="sng">
            <a:solidFill>
              <a:srgbClr val="F9F8F5">
                <a:alpha val="100000"/>
              </a:srgb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p>
        </p:txBody>
      </p:sp>
      <p:cxnSp>
        <p:nvCxnSpPr>
          <p:cNvPr id="7" name="Rect 0"/>
          <p:cNvCxnSpPr/>
          <p:nvPr/>
        </p:nvCxnSpPr>
        <p:spPr>
          <a:xfrm rot="0">
            <a:off x="789305" y="836295"/>
            <a:ext cx="13143230" cy="27940"/>
          </a:xfrm>
          <a:prstGeom prst="straightConnector1"/>
        </p:spPr>
        <p:style>
          <a:lnRef idx="1">
            <a:schemeClr val="dk1"/>
          </a:lnRef>
          <a:fillRef idx="0">
            <a:schemeClr val="dk1"/>
          </a:fillRef>
          <a:effectRef idx="0">
            <a:schemeClr val="dk1"/>
          </a:effectRef>
          <a:fontRef idx="minor">
            <a:schemeClr val="tx1"/>
          </a:fontRef>
        </p:style>
      </p:cxnSp>
      <p:sp>
        <p:nvSpPr>
          <p:cNvPr id="8" name="도형 17"/>
          <p:cNvSpPr>
            <a:spLocks/>
          </p:cNvSpPr>
          <p:nvPr/>
        </p:nvSpPr>
        <p:spPr>
          <a:xfrm rot="0">
            <a:off x="4130040" y="480060"/>
            <a:ext cx="3606800" cy="452120"/>
          </a:xfrm>
          <a:prstGeom prst="rect"/>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테이블 구조 설계 관련 개선사항</a:t>
            </a:r>
            <a:endParaRPr lang="ko-KR" altLang="en-US" sz="1600">
              <a:solidFill>
                <a:srgbClr val="161613"/>
              </a:solidFill>
              <a:latin typeface="배달의민족 주아" charset="0"/>
              <a:ea typeface="배달의민족 주아" charset="0"/>
            </a:endParaRPr>
          </a:p>
        </p:txBody>
      </p:sp>
      <p:pic>
        <p:nvPicPr>
          <p:cNvPr id="9" name="그림 20" descr="/Users/parkjimyeong/Library/Group Containers/L48J367XN4.com.infraware.PolarisOffice/EngineTemp/89485/image43.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886460" y="1774825"/>
            <a:ext cx="4779010" cy="2578735"/>
          </a:xfrm>
          <a:prstGeom prst="rect"/>
          <a:noFill/>
        </p:spPr>
      </p:pic>
      <p:pic>
        <p:nvPicPr>
          <p:cNvPr id="10" name="그림 21" descr="/Users/parkjimyeong/Library/Group Containers/L48J367XN4.com.infraware.PolarisOffice/EngineTemp/89485/image44.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1190625" y="4737100"/>
            <a:ext cx="4172584" cy="2601595"/>
          </a:xfrm>
          <a:prstGeom prst="rect"/>
          <a:noFill/>
        </p:spPr>
      </p:pic>
      <p:pic>
        <p:nvPicPr>
          <p:cNvPr id="11" name="그림 22" descr="/Users/parkjimyeong/Library/Group Containers/L48J367XN4.com.infraware.PolarisOffice/EngineTemp/89485/image45.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7350125" y="2580640"/>
            <a:ext cx="6301740" cy="3768725"/>
          </a:xfrm>
          <a:prstGeom prst="rect"/>
          <a:noFill/>
        </p:spPr>
      </p:pic>
      <p:sp>
        <p:nvSpPr>
          <p:cNvPr id="12" name="도형 24"/>
          <p:cNvSpPr>
            <a:spLocks/>
          </p:cNvSpPr>
          <p:nvPr/>
        </p:nvSpPr>
        <p:spPr>
          <a:xfrm rot="0">
            <a:off x="6515735" y="4351655"/>
            <a:ext cx="263525" cy="240665"/>
          </a:xfrm>
          <a:prstGeom prst="rightArrow"/>
          <a:solidFill>
            <a:schemeClr val="tx1">
              <a:lumMod val="50000"/>
              <a:lumOff val="50000"/>
            </a:schemeClr>
          </a:solidFill>
          <a:ln w="12700" cap="flat" cmpd="sng">
            <a:solidFill>
              <a:schemeClr val="bg1">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sp>
        <p:nvSpPr>
          <p:cNvPr id="13" name="텍스트 상자 25"/>
          <p:cNvSpPr txBox="1">
            <a:spLocks/>
          </p:cNvSpPr>
          <p:nvPr/>
        </p:nvSpPr>
        <p:spPr>
          <a:xfrm rot="0">
            <a:off x="887730" y="1064260"/>
            <a:ext cx="4572635" cy="554355"/>
          </a:xfrm>
          <a:prstGeom prst="rect"/>
          <a:noFill/>
        </p:spPr>
        <p:txBody>
          <a:bodyPr wrap="square" lIns="0" tIns="0" rIns="0" bIns="0" vert="horz" anchor="t">
            <a:noAutofit/>
          </a:bodyPr>
          <a:lstStyle/>
          <a:p>
            <a:pPr marL="0" indent="0">
              <a:buFontTx/>
              <a:buNone/>
            </a:pPr>
            <a:r>
              <a:rPr lang="ko-KR" altLang="en-US">
                <a:latin typeface="배달의민족 주아" charset="0"/>
                <a:ea typeface="배달의민족 주아" charset="0"/>
              </a:rPr>
              <a:t>개선점</a:t>
            </a:r>
            <a:r>
              <a:rPr lang="en-US" altLang="ko-KR">
                <a:latin typeface="배달의민족 주아" charset="0"/>
                <a:ea typeface="배달의민족 주아" charset="0"/>
              </a:rPr>
              <a:t>: </a:t>
            </a:r>
            <a:r>
              <a:rPr lang="ko-KR" altLang="en-US">
                <a:latin typeface="배달의민족 주아" charset="0"/>
                <a:ea typeface="배달의민족 주아" charset="0"/>
              </a:rPr>
              <a:t>트리거를 없애고</a:t>
            </a:r>
            <a:r>
              <a:rPr lang="en-US" altLang="ko-KR">
                <a:latin typeface="배달의민족 주아" charset="0"/>
                <a:ea typeface="배달의민족 주아" charset="0"/>
              </a:rPr>
              <a:t>, </a:t>
            </a:r>
            <a:r>
              <a:rPr lang="ko-KR" altLang="en-US">
                <a:latin typeface="배달의민족 주아" charset="0"/>
                <a:ea typeface="배달의민족 주아" charset="0"/>
              </a:rPr>
              <a:t>테이블에서 제약 사항을 수정</a:t>
            </a:r>
            <a:endParaRPr lang="ko-KR" altLang="en-US">
              <a:latin typeface="배달의민족 주아" charset="0"/>
              <a:ea typeface="배달의민족 주아" charset="0"/>
            </a:endParaRPr>
          </a:p>
          <a:p>
            <a:pPr marL="0" indent="0" algn="l" hangingPunct="1"/>
            <a:endParaRPr lang="ko-KR" altLang="en-US" sz="1800">
              <a:latin typeface="나눔고딕" charset="0"/>
              <a:ea typeface="나눔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rot="0">
            <a:off x="788670" y="391160"/>
            <a:ext cx="3606800" cy="452120"/>
          </a:xfrm>
          <a:prstGeom prst="rect"/>
          <a:noFill/>
          <a:ln cap="flat" cmpd="sng">
            <a:prstDash/>
          </a:ln>
        </p:spPr>
        <p:txBody>
          <a:bodyPr wrap="none" lIns="0" tIns="0" rIns="0" bIns="0" numCol="1" vert="horz" anchor="t">
            <a:noAutofit/>
          </a:bodyPr>
          <a:lstStyle/>
          <a:p>
            <a:pPr marL="0" indent="0">
              <a:lnSpc>
                <a:spcPts val="3500"/>
              </a:lnSpc>
              <a:buFontTx/>
              <a:buNone/>
            </a:pPr>
            <a:r>
              <a:rPr lang="ko-KR" altLang="en-US" sz="2800">
                <a:solidFill>
                  <a:srgbClr val="161613"/>
                </a:solidFill>
                <a:latin typeface="배달의민족 주아" charset="0"/>
                <a:ea typeface="배달의민족 주아" charset="0"/>
                <a:cs typeface="DM Sans Medium" charset="0"/>
              </a:rPr>
              <a:t>8. 개선사항 및 자체 평가</a:t>
            </a:r>
            <a:endParaRPr lang="ko-KR" altLang="en-US" sz="2800">
              <a:solidFill>
                <a:srgbClr val="161613"/>
              </a:solidFill>
              <a:latin typeface="배달의민족 주아" charset="0"/>
              <a:ea typeface="배달의민족 주아" charset="0"/>
              <a:cs typeface="DM Sans Medium" charset="0"/>
            </a:endParaRPr>
          </a:p>
        </p:txBody>
      </p:sp>
      <p:sp>
        <p:nvSpPr>
          <p:cNvPr id="5" name="Rect 0"/>
          <p:cNvSpPr>
            <a:spLocks/>
          </p:cNvSpPr>
          <p:nvPr/>
        </p:nvSpPr>
        <p:spPr>
          <a:xfrm rot="0">
            <a:off x="12670790" y="7616825"/>
            <a:ext cx="1960244" cy="579120"/>
          </a:xfrm>
          <a:prstGeom prst="rect"/>
          <a:solidFill>
            <a:srgbClr val="F9F8F5"/>
          </a:solidFill>
          <a:ln w="12700" cap="flat" cmpd="sng">
            <a:solidFill>
              <a:srgbClr val="F9F8F5">
                <a:alpha val="100000"/>
              </a:srgb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p>
        </p:txBody>
      </p:sp>
      <p:cxnSp>
        <p:nvCxnSpPr>
          <p:cNvPr id="7" name="Rect 0"/>
          <p:cNvCxnSpPr/>
          <p:nvPr/>
        </p:nvCxnSpPr>
        <p:spPr>
          <a:xfrm rot="0">
            <a:off x="789305" y="836295"/>
            <a:ext cx="13143230" cy="27940"/>
          </a:xfrm>
          <a:prstGeom prst="straightConnector1"/>
        </p:spPr>
        <p:style>
          <a:lnRef idx="1">
            <a:schemeClr val="dk1"/>
          </a:lnRef>
          <a:fillRef idx="0">
            <a:schemeClr val="dk1"/>
          </a:fillRef>
          <a:effectRef idx="0">
            <a:schemeClr val="dk1"/>
          </a:effectRef>
          <a:fontRef idx="minor">
            <a:schemeClr val="tx1"/>
          </a:fontRef>
        </p:style>
      </p:cxnSp>
      <p:sp>
        <p:nvSpPr>
          <p:cNvPr id="44" name="Rect 0"/>
          <p:cNvSpPr>
            <a:spLocks/>
          </p:cNvSpPr>
          <p:nvPr/>
        </p:nvSpPr>
        <p:spPr>
          <a:xfrm rot="0">
            <a:off x="9867265" y="2005330"/>
            <a:ext cx="3743959" cy="727075"/>
          </a:xfrm>
          <a:prstGeom prst="rect"/>
          <a:noFill/>
          <a:ln cap="flat" cmpd="sng">
            <a:prstDash/>
          </a:ln>
        </p:spPr>
        <p:txBody>
          <a:bodyPr wrap="square" lIns="0" tIns="0" rIns="0" bIns="0" numCol="1" vert="horz" anchor="t">
            <a:noAutofit/>
          </a:bodyPr>
          <a:lstStyle/>
          <a:p>
            <a:pPr marL="342900" indent="-342900" algn="l">
              <a:lnSpc>
                <a:spcPts val="2850"/>
              </a:lnSpc>
              <a:buFont typeface="Inter"/>
              <a:buChar char="•"/>
            </a:pPr>
            <a:endParaRPr lang="ko-KR" altLang="en-US" sz="1750">
              <a:solidFill>
                <a:srgbClr val="161613"/>
              </a:solidFill>
              <a:latin typeface="배달의민족 주아" charset="0"/>
              <a:ea typeface="배달의민족 주아" charset="0"/>
              <a:cs typeface="Inter" charset="0"/>
            </a:endParaRPr>
          </a:p>
        </p:txBody>
      </p:sp>
      <p:sp>
        <p:nvSpPr>
          <p:cNvPr id="45" name="도형 19"/>
          <p:cNvSpPr>
            <a:spLocks/>
          </p:cNvSpPr>
          <p:nvPr/>
        </p:nvSpPr>
        <p:spPr>
          <a:xfrm rot="0">
            <a:off x="4130040" y="480060"/>
            <a:ext cx="3606800" cy="452120"/>
          </a:xfrm>
          <a:prstGeom prst="rect"/>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테이블 구조 설계 관련 개선사항</a:t>
            </a:r>
            <a:endParaRPr lang="ko-KR" altLang="en-US" sz="1600">
              <a:solidFill>
                <a:srgbClr val="161613"/>
              </a:solidFill>
              <a:latin typeface="배달의민족 주아" charset="0"/>
              <a:ea typeface="배달의민족 주아" charset="0"/>
            </a:endParaRPr>
          </a:p>
        </p:txBody>
      </p:sp>
      <p:sp>
        <p:nvSpPr>
          <p:cNvPr id="46" name="텍스트 상자 26"/>
          <p:cNvSpPr txBox="1">
            <a:spLocks/>
          </p:cNvSpPr>
          <p:nvPr/>
        </p:nvSpPr>
        <p:spPr>
          <a:xfrm rot="0">
            <a:off x="831215" y="1016000"/>
            <a:ext cx="4491990" cy="368935"/>
          </a:xfrm>
          <a:prstGeom prst="rect"/>
          <a:noFill/>
        </p:spPr>
        <p:txBody>
          <a:bodyPr wrap="square" lIns="91440" tIns="45720" rIns="91440" bIns="45720" numCol="1" vert="horz" anchor="t">
            <a:spAutoFit/>
          </a:bodyPr>
          <a:lstStyle/>
          <a:p>
            <a:pPr marL="0" indent="0">
              <a:buFontTx/>
              <a:buNone/>
            </a:pPr>
            <a:r>
              <a:rPr lang="ko-KR" altLang="en-US">
                <a:latin typeface="배달의민족 주아" charset="0"/>
                <a:ea typeface="배달의민족 주아" charset="0"/>
              </a:rPr>
              <a:t>개선점</a:t>
            </a:r>
            <a:r>
              <a:rPr lang="en-US" altLang="ko-KR">
                <a:latin typeface="배달의민족 주아" charset="0"/>
                <a:ea typeface="배달의민족 주아" charset="0"/>
              </a:rPr>
              <a:t>: </a:t>
            </a:r>
            <a:r>
              <a:rPr lang="ko-KR" altLang="en-US">
                <a:latin typeface="배달의민족 주아" charset="0"/>
                <a:ea typeface="배달의민족 주아" charset="0"/>
              </a:rPr>
              <a:t>테이블을 구성하는 컬럼 구조 개선 </a:t>
            </a:r>
            <a:endParaRPr lang="ko-KR" altLang="en-US">
              <a:latin typeface="배달의민족 주아" charset="0"/>
              <a:ea typeface="배달의민족 주아" charset="0"/>
            </a:endParaRPr>
          </a:p>
        </p:txBody>
      </p:sp>
      <p:pic>
        <p:nvPicPr>
          <p:cNvPr id="47" name="그림 27" descr="/Users/parkjimyeong/Library/Group Containers/L48J367XN4.com.infraware.PolarisOffice/EngineTemp/89485/image46.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788670" y="3742690"/>
            <a:ext cx="6012180" cy="2578100"/>
          </a:xfrm>
          <a:prstGeom prst="rect"/>
          <a:noFill/>
        </p:spPr>
      </p:pic>
      <p:pic>
        <p:nvPicPr>
          <p:cNvPr id="48" name="그림 28" descr="/Users/parkjimyeong/Library/Group Containers/L48J367XN4.com.infraware.PolarisOffice/EngineTemp/89485/image47.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7042150" y="3489325"/>
            <a:ext cx="7201535" cy="3086735"/>
          </a:xfrm>
          <a:prstGeom prst="rect"/>
          <a:noFill/>
        </p:spPr>
      </p:pic>
      <p:pic>
        <p:nvPicPr>
          <p:cNvPr id="49" name="그림 29" descr="/Users/parkjimyeong/Library/Group Containers/L48J367XN4.com.infraware.PolarisOffice/EngineTemp/89485/image48.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3984625" y="1819275"/>
            <a:ext cx="5982970" cy="131508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7986ED36-8D65-D6CE-D673-856F557CCA9E}"/>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AC67C2A8-F1F3-A84C-F005-20426C78A905}"/>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ko-KR" altLang="en-US" sz="2800">
                <a:solidFill>
                  <a:srgbClr val="161613"/>
                </a:solidFill>
                <a:latin typeface="배달의민족 주아" charset="0"/>
                <a:ea typeface="배달의민족 주아" charset="0"/>
              </a:rPr>
              <a:t>후기</a:t>
            </a:r>
            <a:endParaRPr lang="ko-KR" altLang="en-US" sz="2800">
              <a:solidFill>
                <a:srgbClr val="161613"/>
              </a:solidFill>
              <a:latin typeface="배달의민족 주아" charset="0"/>
              <a:ea typeface="배달의민족 주아" charset="0"/>
            </a:endParaRPr>
          </a:p>
        </p:txBody>
      </p:sp>
      <p:sp>
        <p:nvSpPr>
          <p:cNvPr id="5" name="직사각형 4">
            <a:extLst>
              <a:ext uri="{FF2B5EF4-FFF2-40B4-BE49-F238E27FC236}">
                <a16:creationId xmlns:a16="http://schemas.microsoft.com/office/drawing/2014/main" id="{0B659FF8-1DD5-3B1A-0F5D-5A57830D04C0}"/>
              </a:ext>
            </a:extLst>
          </p:cNvPr>
          <p:cNvSpPr/>
          <p:nvPr/>
        </p:nvSpPr>
        <p:spPr>
          <a:xfrm>
            <a:off x="12670790" y="7616825"/>
            <a:ext cx="1959610" cy="578485"/>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화살표 연결선 6">
            <a:extLst>
              <a:ext uri="{FF2B5EF4-FFF2-40B4-BE49-F238E27FC236}">
                <a16:creationId xmlns:a16="http://schemas.microsoft.com/office/drawing/2014/main" id="{20845F0A-26FA-459A-129E-589D1412DDB8}"/>
              </a:ext>
            </a:extLst>
          </p:cNvPr>
          <p:cNvCxnSpPr/>
          <p:nvPr/>
        </p:nvCxnSpPr>
        <p:spPr>
          <a:xfrm>
            <a:off x="789305" y="836295"/>
            <a:ext cx="13142595" cy="27305"/>
          </a:xfrm>
          <a:prstGeom prst="straightConnector1">
            <a:avLst/>
          </a:prstGeom>
        </p:spPr>
        <p:style>
          <a:lnRef idx="1">
            <a:schemeClr val="dk1"/>
          </a:lnRef>
          <a:fillRef idx="0">
            <a:schemeClr val="dk1"/>
          </a:fillRef>
          <a:effectRef idx="0">
            <a:schemeClr val="dk1"/>
          </a:effectRef>
          <a:fontRef idx="minor">
            <a:schemeClr val="tx1"/>
          </a:fontRef>
        </p:style>
      </p:cxnSp>
      <p:sp>
        <p:nvSpPr>
          <p:cNvPr id="8" name="텍스트 상자 30"/>
          <p:cNvSpPr txBox="1">
            <a:spLocks/>
          </p:cNvSpPr>
          <p:nvPr/>
        </p:nvSpPr>
        <p:spPr>
          <a:xfrm rot="0">
            <a:off x="987425" y="2391410"/>
            <a:ext cx="4572635" cy="4707255"/>
          </a:xfrm>
          <a:prstGeom prst="rect"/>
          <a:noFill/>
        </p:spPr>
        <p:txBody>
          <a:bodyPr wrap="square" lIns="0" tIns="0" rIns="0" bIns="0" vert="horz" anchor="t">
            <a:noAutofit/>
          </a:bodyPr>
          <a:lstStyle/>
          <a:p>
            <a:pPr marL="0" indent="0" algn="just" hangingPunct="1"/>
            <a:r>
              <a:rPr sz="1800">
                <a:latin typeface="나눔고딕" charset="0"/>
                <a:ea typeface="나눔고딕" charset="0"/>
              </a:rPr>
              <a:t>후기작성:  조영선 </a:t>
            </a:r>
            <a:endParaRPr lang="ko-KR" altLang="en-US" sz="1800">
              <a:latin typeface="나눔고딕" charset="0"/>
              <a:ea typeface="나눔고딕" charset="0"/>
            </a:endParaRPr>
          </a:p>
          <a:p>
            <a:pPr marL="0" indent="0" algn="just" hangingPunct="1"/>
            <a:endParaRPr lang="ko-KR" altLang="en-US" sz="1800">
              <a:latin typeface="나눔고딕" charset="0"/>
              <a:ea typeface="나눔고딕" charset="0"/>
            </a:endParaRPr>
          </a:p>
          <a:p>
            <a:pPr marL="0" indent="0" algn="just" hangingPunct="1"/>
            <a:r>
              <a:rPr sz="1800">
                <a:latin typeface="나눔고딕" charset="0"/>
                <a:ea typeface="나눔고딕" charset="0"/>
              </a:rPr>
              <a:t>a.프로젝트를 하기전 /후 달라진점</a:t>
            </a:r>
            <a:endParaRPr lang="ko-KR" altLang="en-US" sz="1800">
              <a:latin typeface="나눔고딕" charset="0"/>
              <a:ea typeface="나눔고딕" charset="0"/>
            </a:endParaRPr>
          </a:p>
          <a:p>
            <a:pPr marL="0" indent="0" algn="just" hangingPunct="1"/>
            <a:r>
              <a:rPr sz="1800">
                <a:latin typeface="나눔고딕" charset="0"/>
                <a:ea typeface="나눔고딕" charset="0"/>
              </a:rPr>
              <a:t>       -구현능력 - 하기전 :요구서를   이해하고 이에 대한 실행문과 명령문을 이해 하는 정도.</a:t>
            </a:r>
            <a:endParaRPr lang="ko-KR" altLang="en-US" sz="1800">
              <a:latin typeface="나눔고딕" charset="0"/>
              <a:ea typeface="나눔고딕" charset="0"/>
            </a:endParaRPr>
          </a:p>
          <a:p>
            <a:pPr marL="0" indent="0" algn="just" hangingPunct="1"/>
            <a:r>
              <a:rPr sz="1800">
                <a:latin typeface="나눔고딕" charset="0"/>
                <a:ea typeface="나눔고딕" charset="0"/>
              </a:rPr>
              <a:t>                        한 후: 요구서 작성을 할 수 있는 정도 (간단한 내용)</a:t>
            </a:r>
            <a:endParaRPr lang="ko-KR" altLang="en-US" sz="1800">
              <a:latin typeface="나눔고딕" charset="0"/>
              <a:ea typeface="나눔고딕" charset="0"/>
            </a:endParaRPr>
          </a:p>
          <a:p>
            <a:pPr marL="0" indent="0" algn="just" hangingPunct="1"/>
            <a:r>
              <a:rPr sz="1800">
                <a:latin typeface="나눔고딕" charset="0"/>
                <a:ea typeface="나눔고딕" charset="0"/>
              </a:rPr>
              <a:t>       -기술 이해도 - 사용되는 명령어들에 대한 이해와 사용에 대한 이해 조금</a:t>
            </a:r>
            <a:endParaRPr lang="ko-KR" altLang="en-US" sz="1800">
              <a:latin typeface="나눔고딕" charset="0"/>
              <a:ea typeface="나눔고딕" charset="0"/>
            </a:endParaRPr>
          </a:p>
          <a:p>
            <a:pPr marL="0" indent="0" algn="just" hangingPunct="1"/>
            <a:r>
              <a:rPr sz="1800">
                <a:latin typeface="나눔고딕" charset="0"/>
                <a:ea typeface="나눔고딕" charset="0"/>
              </a:rPr>
              <a:t>       - 협업능력 - 대부분을 맡아서 하셔서 도움만 받음.</a:t>
            </a:r>
            <a:endParaRPr lang="ko-KR" altLang="en-US" sz="1800">
              <a:latin typeface="나눔고딕" charset="0"/>
              <a:ea typeface="나눔고딕" charset="0"/>
            </a:endParaRPr>
          </a:p>
          <a:p>
            <a:pPr marL="0" indent="0" algn="just" hangingPunct="1"/>
            <a:r>
              <a:rPr sz="1800">
                <a:latin typeface="나눔고딕" charset="0"/>
                <a:ea typeface="나눔고딕" charset="0"/>
              </a:rPr>
              <a:t>b.개발자로서의 가치관</a:t>
            </a:r>
            <a:endParaRPr lang="ko-KR" altLang="en-US" sz="1800">
              <a:latin typeface="나눔고딕" charset="0"/>
              <a:ea typeface="나눔고딕" charset="0"/>
            </a:endParaRPr>
          </a:p>
          <a:p>
            <a:pPr marL="0" indent="0" algn="just" hangingPunct="1"/>
            <a:r>
              <a:rPr sz="1800">
                <a:latin typeface="나눔고딕" charset="0"/>
                <a:ea typeface="나눔고딕" charset="0"/>
              </a:rPr>
              <a:t>  명령어를  좀더 개념을 잘 정리하고 이를 요구서에 맞게 활용하도록 해야겠다.</a:t>
            </a:r>
            <a:endParaRPr lang="ko-KR" altLang="en-US" sz="1800">
              <a:latin typeface="나눔고딕" charset="0"/>
              <a:ea typeface="나눔고딕" charset="0"/>
            </a:endParaRPr>
          </a:p>
          <a:p>
            <a:pPr marL="0" indent="0" algn="just" hangingPunct="1"/>
            <a:r>
              <a:rPr sz="1800">
                <a:latin typeface="나눔고딕" charset="0"/>
                <a:ea typeface="나눔고딕" charset="0"/>
              </a:rPr>
              <a:t>     ( 자본 축적을 잘 하고 ,잘 활용하자!!!)</a:t>
            </a:r>
            <a:endParaRPr lang="ko-KR" altLang="en-US" sz="1800">
              <a:latin typeface="나눔고딕" charset="0"/>
              <a:ea typeface="나눔고딕" charset="0"/>
            </a:endParaRPr>
          </a:p>
          <a:p>
            <a:pPr marL="0" indent="0" algn="just" hangingPunct="1"/>
            <a:r>
              <a:rPr sz="1800">
                <a:latin typeface="나눔고딕" charset="0"/>
                <a:ea typeface="나눔고딕" charset="0"/>
              </a:rPr>
              <a:t>c. 앞으로의 방향&gt; 프로젝트</a:t>
            </a:r>
            <a:endParaRPr lang="ko-KR" altLang="en-US" sz="1800">
              <a:latin typeface="나눔고딕" charset="0"/>
              <a:ea typeface="나눔고딕" charset="0"/>
            </a:endParaRPr>
          </a:p>
          <a:p>
            <a:pPr marL="0" indent="0" algn="just" hangingPunct="1"/>
            <a:r>
              <a:rPr sz="1800">
                <a:latin typeface="나눔고딕" charset="0"/>
                <a:ea typeface="나눔고딕" charset="0"/>
              </a:rPr>
              <a:t>   좀더 역할이 늘도록 해야겠다. </a:t>
            </a:r>
            <a:endParaRPr lang="ko-KR" altLang="en-US" sz="1800">
              <a:latin typeface="나눔고딕" charset="0"/>
              <a:ea typeface="나눔고딕" charset="0"/>
            </a:endParaRPr>
          </a:p>
        </p:txBody>
      </p:sp>
      <p:sp>
        <p:nvSpPr>
          <p:cNvPr id="9" name="텍스트 상자 31"/>
          <p:cNvSpPr txBox="1">
            <a:spLocks/>
          </p:cNvSpPr>
          <p:nvPr/>
        </p:nvSpPr>
        <p:spPr>
          <a:xfrm rot="0">
            <a:off x="8296910" y="2971800"/>
            <a:ext cx="4572635" cy="4620260"/>
          </a:xfrm>
          <a:prstGeom prst="rect"/>
          <a:noFill/>
        </p:spPr>
        <p:txBody>
          <a:bodyPr wrap="square" lIns="0" tIns="0" rIns="0" bIns="0" vert="horz" anchor="t">
            <a:noAutofit/>
          </a:bodyPr>
          <a:lstStyle/>
          <a:p>
            <a:pPr marL="0" indent="0" algn="l"/>
            <a:r>
              <a:rPr sz="1200" i="0" b="0">
                <a:latin typeface="Helvetica Neue" charset="0"/>
                <a:ea typeface="fkGroteskNeue" charset="0"/>
              </a:rPr>
              <a:t>박지명 - </a:t>
            </a:r>
            <a:r>
              <a:rPr sz="1200" i="0" b="0">
                <a:latin typeface="Helvetica Neue" charset="0"/>
                <a:ea typeface="fkGroteskNeue" charset="0"/>
              </a:rPr>
              <a:t>오랜만에 DB 설계를 </a:t>
            </a:r>
            <a:r>
              <a:rPr sz="1200" i="0" b="0">
                <a:latin typeface="Helvetica Neue" charset="0"/>
                <a:ea typeface="fkGroteskNeue" charset="0"/>
              </a:rPr>
              <a:t>하게 되었고</a:t>
            </a:r>
            <a:r>
              <a:rPr sz="1200" i="0" b="0">
                <a:latin typeface="Helvetica Neue" charset="0"/>
                <a:ea typeface="fkGroteskNeue" charset="0"/>
              </a:rPr>
              <a:t>, 생각보다 규모가 큰 프로젝트라 처음에는 </a:t>
            </a:r>
            <a:r>
              <a:rPr sz="1200" i="0" b="0">
                <a:latin typeface="Helvetica Neue" charset="0"/>
                <a:ea typeface="fkGroteskNeue" charset="0"/>
              </a:rPr>
              <a:t>‘</a:t>
            </a:r>
            <a:r>
              <a:rPr sz="1200" i="0" b="0">
                <a:latin typeface="Helvetica Neue" charset="0"/>
                <a:ea typeface="fkGroteskNeue" charset="0"/>
              </a:rPr>
              <a:t>1정규화만이라도 제대로 지키자</a:t>
            </a:r>
            <a:r>
              <a:rPr sz="1200" i="0" b="0">
                <a:latin typeface="Helvetica Neue" charset="0"/>
                <a:ea typeface="fkGroteskNeue" charset="0"/>
              </a:rPr>
              <a:t>’</a:t>
            </a:r>
            <a:r>
              <a:rPr sz="1200" i="0" b="0">
                <a:latin typeface="Helvetica Neue" charset="0"/>
                <a:ea typeface="fkGroteskNeue" charset="0"/>
              </a:rPr>
              <a:t>는 마음으로 시작했다. 그런데 막상 기능을 붙이고 데이터 흐름</a:t>
            </a:r>
            <a:r>
              <a:rPr sz="1200" i="0" b="0">
                <a:latin typeface="Helvetica Neue" charset="0"/>
                <a:ea typeface="fkGroteskNeue" charset="0"/>
              </a:rPr>
              <a:t>을 따라</a:t>
            </a:r>
            <a:r>
              <a:rPr sz="1200" i="0" b="0">
                <a:latin typeface="Helvetica Neue" charset="0"/>
                <a:ea typeface="fkGroteskNeue" charset="0"/>
              </a:rPr>
              <a:t> 요구사항이 늘어날수록 정규화를 깔끔하게 유지하는 게 생각보다 어려워졌다. 이 과정에서 단순히 테이블을 쪼개는 것보다, 어떤 컬럼을 어떤 테이블에 두는지를 처음부터 신중하게 정하는 게 설계의 핵심이라는 걸 체감했다. 회의를 거치며 의견이 계속 바뀌기도 했는데, 그래서 더더욱 초반에 기준을 확실히 합의하고(약속과 결정), 그 기준으로 요구사항을 풀어내는 방식을 팀 내에서 통일해두는 게 필요하다는 점을 배웠다.</a:t>
            </a:r>
            <a:endParaRPr lang="ko-KR" altLang="en-US" sz="1200" i="0" b="0">
              <a:latin typeface="Helvetica Neue" charset="0"/>
              <a:ea typeface="fkGroteskNeue" charset="0"/>
            </a:endParaRPr>
          </a:p>
          <a:p>
            <a:pPr marL="0" indent="0" algn="l"/>
            <a:r>
              <a:rPr sz="1200" i="0" b="0">
                <a:latin typeface="Helvetica Neue" charset="0"/>
                <a:ea typeface="fkGroteskNeue" charset="0"/>
              </a:rPr>
              <a:t>협업 방식에서도 얻은 점이 컸다. 교육 받기 전 일하던 방식처럼 구글시트를 활용해 업무를 쪼개고 진행 상황을 공유하면서, 각자 작업이 어디까지 왔는지와 다음 액션이 훨씬 명확해졌다. 동시에 포트폴리오를 작성하면서 회의록이나 메신저 기록 등 </a:t>
            </a:r>
            <a:r>
              <a:rPr sz="1200" i="0" b="0">
                <a:latin typeface="Helvetica Neue" charset="0"/>
                <a:ea typeface="fkGroteskNeue" charset="0"/>
              </a:rPr>
              <a:t>‘</a:t>
            </a:r>
            <a:r>
              <a:rPr sz="1200" i="0" b="0">
                <a:latin typeface="Helvetica Neue" charset="0"/>
                <a:ea typeface="fkGroteskNeue" charset="0"/>
              </a:rPr>
              <a:t>결정이 바뀐 근거</a:t>
            </a:r>
            <a:r>
              <a:rPr sz="1200" i="0" b="0">
                <a:latin typeface="Helvetica Neue" charset="0"/>
                <a:ea typeface="fkGroteskNeue" charset="0"/>
              </a:rPr>
              <a:t>’</a:t>
            </a:r>
            <a:r>
              <a:rPr sz="1200" i="0" b="0">
                <a:latin typeface="Helvetica Neue" charset="0"/>
                <a:ea typeface="fkGroteskNeue" charset="0"/>
              </a:rPr>
              <a:t>를 남기는 게 얼마나 중요한지도 느꼈고, 다음에는 변경 사항을 더 자세히 기록해두면 이후 정리나 문서화가 훨씬 쉬워질 것 같다는 확신이 들었다.</a:t>
            </a:r>
            <a:endParaRPr lang="ko-KR" altLang="en-US" sz="1200" i="0" b="0">
              <a:latin typeface="Helvetica Neue" charset="0"/>
              <a:ea typeface="fkGroteskNeue" charset="0"/>
            </a:endParaRPr>
          </a:p>
          <a:p>
            <a:pPr marL="0" indent="0" algn="l"/>
            <a:r>
              <a:rPr sz="1200" i="0" b="0">
                <a:latin typeface="Helvetica Neue" charset="0"/>
                <a:ea typeface="fkGroteskNeue" charset="0"/>
              </a:rPr>
              <a:t>기술적으로는 정규화만이 정답이 아니라는 걸 프로젝트로 다시 확인했다. 조회가 잦은 지점은 역정규화도 고민해야 하고, 다대다 관계는 중간 테이블의 의미를 명확히 잡아야 하며, 트리거는 편리하지만 비용(무거움)을 고려해 가능하면 테이블 제약과 설계 단계에서 해결하는 방향도 함께 검토해야 한다는 시야가 생겼다. 이번 프로젝트에서는 규모가 작아 Git을 적극적으로 쓰지 않았지만, 다음에는 변경 이력과 의사결정 과정을 보여주기 위해서라도 버전 관리를 꼭 적용해서 더 안정적이고 개선 가능한 </a:t>
            </a:r>
            <a:r>
              <a:rPr sz="1200" i="0" b="0">
                <a:latin typeface="Helvetica Neue" charset="0"/>
                <a:ea typeface="fkGroteskNeue" charset="0"/>
              </a:rPr>
              <a:t>흐름을</a:t>
            </a:r>
            <a:r>
              <a:rPr sz="1200" i="0" b="0">
                <a:latin typeface="Helvetica Neue" charset="0"/>
                <a:ea typeface="fkGroteskNeue" charset="0"/>
              </a:rPr>
              <a:t> 가져가고 싶다.</a:t>
            </a:r>
            <a:endParaRPr lang="ko-KR" altLang="en-US" sz="1800">
              <a:latin typeface="나눔고딕" charset="0"/>
              <a:ea typeface="나눔고딕" charset="0"/>
            </a:endParaRPr>
          </a:p>
        </p:txBody>
      </p:sp>
    </p:spTree>
    <p:extLst>
      <p:ext uri="{BB962C8B-B14F-4D97-AF65-F5344CB8AC3E}">
        <p14:creationId xmlns:p14="http://schemas.microsoft.com/office/powerpoint/2010/main" val="27284482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5E335A90-DD96-48DE-D984-5AB11D82C99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E96C63A2-CEA9-6D25-A318-5BBFEA68B0B1}"/>
              </a:ext>
            </a:extLst>
          </p:cNvPr>
          <p:cNvSpPr>
            <a:spLocks/>
          </p:cNvSpPr>
          <p:nvPr/>
        </p:nvSpPr>
        <p:spPr>
          <a:xfrm>
            <a:off x="3706495" y="3336290"/>
            <a:ext cx="7217410" cy="709295"/>
          </a:xfrm>
          <a:prstGeom prst="rect">
            <a:avLst/>
          </a:prstGeom>
          <a:noFill/>
          <a:ln cap="flat" cmpd="sng">
            <a:prstDash/>
          </a:ln>
        </p:spPr>
        <p:txBody>
          <a:bodyPr vert="horz" wrap="none" lIns="0" tIns="0" rIns="0" bIns="0" numCol="1" anchor="t">
            <a:noAutofit/>
          </a:bodyPr>
          <a:lstStyle/>
          <a:p>
            <a:pPr marL="0" indent="0" algn="ctr">
              <a:lnSpc>
                <a:spcPts val="5550"/>
              </a:lnSpc>
              <a:buFontTx/>
              <a:buNone/>
            </a:pPr>
            <a:r>
              <a:rPr lang="ko-KR" altLang="en-US" sz="8000" dirty="0">
                <a:solidFill>
                  <a:srgbClr val="161613"/>
                </a:solidFill>
                <a:latin typeface="배달의민족 주아" charset="0"/>
                <a:ea typeface="배달의민족 주아" charset="0"/>
                <a:cs typeface="DM Sans Medium" charset="0"/>
              </a:rPr>
              <a:t>경청해 주셔서 감사합니다</a:t>
            </a:r>
            <a:r>
              <a:rPr lang="en-US" altLang="ko-KR" sz="8000" dirty="0">
                <a:solidFill>
                  <a:srgbClr val="161613"/>
                </a:solidFill>
                <a:latin typeface="배달의민족 주아" charset="0"/>
                <a:ea typeface="배달의민족 주아" charset="0"/>
                <a:cs typeface="DM Sans Medium" charset="0"/>
              </a:rPr>
              <a:t>.</a:t>
            </a:r>
            <a:endParaRPr lang="ko-KR" altLang="en-US" sz="8000" dirty="0">
              <a:solidFill>
                <a:srgbClr val="161613"/>
              </a:solidFill>
              <a:latin typeface="배달의민족 주아" charset="0"/>
              <a:ea typeface="배달의민족 주아" charset="0"/>
              <a:cs typeface="DM Sans Medium" charset="0"/>
            </a:endParaRPr>
          </a:p>
        </p:txBody>
      </p:sp>
      <p:sp>
        <p:nvSpPr>
          <p:cNvPr id="4" name="도형 147">
            <a:extLst>
              <a:ext uri="{FF2B5EF4-FFF2-40B4-BE49-F238E27FC236}">
                <a16:creationId xmlns:a16="http://schemas.microsoft.com/office/drawing/2014/main" id="{7F25EBC4-BFC9-3A56-3DBD-7E62E89D8A84}"/>
              </a:ext>
            </a:extLst>
          </p:cNvPr>
          <p:cNvSpPr>
            <a:spLocks/>
          </p:cNvSpPr>
          <p:nvPr/>
        </p:nvSpPr>
        <p:spPr>
          <a:xfrm>
            <a:off x="865505" y="3336290"/>
            <a:ext cx="7217410" cy="709295"/>
          </a:xfrm>
          <a:prstGeom prst="rect">
            <a:avLst/>
          </a:prstGeom>
          <a:noFill/>
          <a:ln cap="flat" cmpd="sng">
            <a:prstDash/>
          </a:ln>
        </p:spPr>
        <p:txBody>
          <a:bodyPr vert="horz" wrap="none" lIns="0" tIns="0" rIns="0" bIns="0" numCol="1" anchor="t">
            <a:noAutofit/>
          </a:bodyPr>
          <a:lstStyle/>
          <a:p>
            <a:pPr marL="0" indent="0" algn="l">
              <a:lnSpc>
                <a:spcPts val="5550"/>
              </a:lnSpc>
              <a:buFontTx/>
              <a:buNone/>
            </a:pPr>
            <a:endParaRPr lang="ko-KR" altLang="en-US" sz="2000" dirty="0">
              <a:solidFill>
                <a:srgbClr val="161613"/>
              </a:solidFill>
              <a:latin typeface="배달의민족 주아" charset="0"/>
              <a:ea typeface="배달의민족 주아" charset="0"/>
              <a:cs typeface="DM Sans Medium" charset="0"/>
            </a:endParaRPr>
          </a:p>
        </p:txBody>
      </p:sp>
      <p:sp>
        <p:nvSpPr>
          <p:cNvPr id="2" name="직사각형 1">
            <a:extLst>
              <a:ext uri="{FF2B5EF4-FFF2-40B4-BE49-F238E27FC236}">
                <a16:creationId xmlns:a16="http://schemas.microsoft.com/office/drawing/2014/main" id="{CAE5010F-437D-9C3F-E0F7-EFE605ACCD94}"/>
              </a:ext>
            </a:extLst>
          </p:cNvPr>
          <p:cNvSpPr/>
          <p:nvPr/>
        </p:nvSpPr>
        <p:spPr>
          <a:xfrm>
            <a:off x="12670790" y="7636510"/>
            <a:ext cx="1878965" cy="558165"/>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588482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D6E0FA6A-3B2A-8462-EA75-C7E5DC99D72A}"/>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2CC8227C-241B-DE89-8A0E-5740AFE49B55}"/>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buFontTx/>
              <a:buNone/>
            </a:pPr>
            <a:r>
              <a:rPr lang="en-US" sz="2800">
                <a:solidFill>
                  <a:srgbClr val="161613"/>
                </a:solidFill>
                <a:latin typeface="배달의민족 주아" charset="0"/>
                <a:ea typeface="배달의민족 주아" charset="0"/>
                <a:cs typeface="DM Sans Medium" charset="0"/>
              </a:rPr>
              <a:t>2. </a:t>
            </a:r>
            <a:r>
              <a:rPr lang="ko-KR" altLang="en-US" sz="2800">
                <a:solidFill>
                  <a:srgbClr val="161613"/>
                </a:solidFill>
                <a:latin typeface="배달의민족 주아" charset="0"/>
                <a:ea typeface="배달의민족 주아" charset="0"/>
                <a:cs typeface="DM Sans Medium" charset="0"/>
              </a:rPr>
              <a:t>시스템</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소개</a:t>
            </a:r>
            <a:endParaRPr lang="ko-KR" altLang="en-US" sz="2800">
              <a:solidFill>
                <a:srgbClr val="161613"/>
              </a:solidFill>
              <a:latin typeface="배달의민족 주아" charset="0"/>
              <a:ea typeface="배달의민족 주아" charset="0"/>
              <a:cs typeface="DM Sans Medium" charset="0"/>
            </a:endParaRPr>
          </a:p>
          <a:p>
            <a:pPr marL="0" indent="0">
              <a:lnSpc>
                <a:spcPts val="3500"/>
              </a:lnSpc>
              <a:buFontTx/>
              <a:buNone/>
            </a:pPr>
            <a:endParaRPr lang="ko-KR" altLang="en-US" sz="280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A2F0F0BA-D972-6629-8647-9204525DD989}"/>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B46DDAE3-7DA4-A2FB-34D2-DB945685BBD6}"/>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9" name="Text 1">
            <a:extLst>
              <a:ext uri="{FF2B5EF4-FFF2-40B4-BE49-F238E27FC236}">
                <a16:creationId xmlns:a16="http://schemas.microsoft.com/office/drawing/2014/main" id="{CBF78649-8834-47E2-DAA7-D1BF86DD25E9}"/>
              </a:ext>
            </a:extLst>
          </p:cNvPr>
          <p:cNvSpPr>
            <a:spLocks/>
          </p:cNvSpPr>
          <p:nvPr/>
        </p:nvSpPr>
        <p:spPr>
          <a:xfrm>
            <a:off x="850900" y="4377690"/>
            <a:ext cx="5967095" cy="232410"/>
          </a:xfrm>
          <a:prstGeom prst="rect">
            <a:avLst/>
          </a:prstGeom>
          <a:noFill/>
          <a:ln cap="flat" cmpd="sng">
            <a:prstDash/>
          </a:ln>
        </p:spPr>
        <p:txBody>
          <a:bodyPr wrap="none" lIns="0" tIns="0" rIns="0" bIns="0" numCol="1" vert="horz" anchor="t">
            <a:noAutofit/>
          </a:bodyPr>
          <a:lstStyle/>
          <a:p>
            <a:pPr marL="0" indent="0" algn="l">
              <a:lnSpc>
                <a:spcPts val="1800"/>
              </a:lnSpc>
              <a:buFontTx/>
              <a:buNone/>
            </a:pPr>
            <a:r>
              <a:rPr lang="en-US" sz="2000">
                <a:solidFill>
                  <a:srgbClr val="161613"/>
                </a:solidFill>
                <a:latin typeface="배달의민족 주아" charset="0"/>
                <a:ea typeface="배달의민족 주아" charset="0"/>
                <a:cs typeface="DM Sans Medium" charset="0"/>
              </a:rPr>
              <a:t>교육기관 관리 시스템의 필요성</a:t>
            </a:r>
            <a:endParaRPr lang="ko-KR" altLang="en-US" sz="2000">
              <a:solidFill>
                <a:srgbClr val="161613"/>
              </a:solidFill>
              <a:latin typeface="배달의민족 주아" charset="0"/>
              <a:ea typeface="배달의민족 주아" charset="0"/>
              <a:cs typeface="DM Sans Medium" charset="0"/>
            </a:endParaRPr>
          </a:p>
        </p:txBody>
      </p:sp>
      <p:sp>
        <p:nvSpPr>
          <p:cNvPr id="12" name="Text 2">
            <a:extLst>
              <a:ext uri="{FF2B5EF4-FFF2-40B4-BE49-F238E27FC236}">
                <a16:creationId xmlns:a16="http://schemas.microsoft.com/office/drawing/2014/main" id="{EF37CE75-B71A-7640-5425-60A51AB86CE4}"/>
              </a:ext>
            </a:extLst>
          </p:cNvPr>
          <p:cNvSpPr>
            <a:spLocks/>
          </p:cNvSpPr>
          <p:nvPr/>
        </p:nvSpPr>
        <p:spPr>
          <a:xfrm>
            <a:off x="850900" y="4705350"/>
            <a:ext cx="11374755" cy="783590"/>
          </a:xfrm>
          <a:prstGeom prst="rect">
            <a:avLst/>
          </a:prstGeom>
          <a:noFill/>
          <a:ln cap="flat" cmpd="sng">
            <a:prstDash/>
          </a:ln>
        </p:spPr>
        <p:txBody>
          <a:bodyPr wrap="square" lIns="0" tIns="0" rIns="0" bIns="0" numCol="1" vert="horz" anchor="t">
            <a:noAutofit/>
          </a:bodyPr>
          <a:lstStyle/>
          <a:p>
            <a:pPr marL="342900" indent="-342900" algn="l">
              <a:lnSpc>
                <a:spcPts val="1500"/>
              </a:lnSpc>
              <a:buFont typeface="Inter"/>
              <a:buChar char="•"/>
            </a:pPr>
            <a:r>
              <a:rPr lang="en-US" sz="1800">
                <a:solidFill>
                  <a:srgbClr val="161613"/>
                </a:solidFill>
                <a:latin typeface="배달의민족 주아" charset="0"/>
                <a:ea typeface="배달의민족 주아" charset="0"/>
                <a:cs typeface="Inter" charset="0"/>
              </a:rPr>
              <a:t>연간 다수의 과정(평균 12개)과 과목(30~50개) 운영에 따른 데이터 복잡성 해결.</a:t>
            </a:r>
            <a:endParaRPr lang="ko-KR" altLang="en-US" sz="1800">
              <a:solidFill>
                <a:srgbClr val="161613"/>
              </a:solidFill>
              <a:latin typeface="배달의민족 주아" charset="0"/>
              <a:ea typeface="배달의민족 주아" charset="0"/>
              <a:cs typeface="Inter" charset="0"/>
            </a:endParaRPr>
          </a:p>
          <a:p>
            <a:pPr marL="342900" indent="-342900" algn="l">
              <a:lnSpc>
                <a:spcPts val="1500"/>
              </a:lnSpc>
              <a:buFont typeface="Inter"/>
              <a:buChar char="•"/>
            </a:pPr>
            <a:r>
              <a:rPr lang="en-US" sz="1800">
                <a:solidFill>
                  <a:srgbClr val="161613"/>
                </a:solidFill>
                <a:latin typeface="배달의민족 주아" charset="0"/>
                <a:ea typeface="배달의민족 주아" charset="0"/>
                <a:cs typeface="Inter" charset="0"/>
              </a:rPr>
              <a:t>출결 기반의 훈련수당 계산 및 수료 후 취업 지원금 관리의 자동화 필요.</a:t>
            </a:r>
            <a:endParaRPr lang="ko-KR" altLang="en-US" sz="1800">
              <a:solidFill>
                <a:srgbClr val="161613"/>
              </a:solidFill>
              <a:latin typeface="배달의민족 주아" charset="0"/>
              <a:ea typeface="배달의민족 주아" charset="0"/>
              <a:cs typeface="Inter" charset="0"/>
            </a:endParaRPr>
          </a:p>
        </p:txBody>
      </p:sp>
      <p:sp>
        <p:nvSpPr>
          <p:cNvPr id="16" name="Text 3">
            <a:extLst>
              <a:ext uri="{FF2B5EF4-FFF2-40B4-BE49-F238E27FC236}">
                <a16:creationId xmlns:a16="http://schemas.microsoft.com/office/drawing/2014/main" id="{1EC3B886-5577-EE45-6110-5C05265AE97D}"/>
              </a:ext>
            </a:extLst>
          </p:cNvPr>
          <p:cNvSpPr>
            <a:spLocks/>
          </p:cNvSpPr>
          <p:nvPr/>
        </p:nvSpPr>
        <p:spPr>
          <a:xfrm>
            <a:off x="850900" y="5583555"/>
            <a:ext cx="4691380" cy="232410"/>
          </a:xfrm>
          <a:prstGeom prst="rect">
            <a:avLst/>
          </a:prstGeom>
          <a:noFill/>
          <a:ln cap="flat" cmpd="sng">
            <a:prstDash/>
          </a:ln>
        </p:spPr>
        <p:txBody>
          <a:bodyPr wrap="none" lIns="0" tIns="0" rIns="0" bIns="0" numCol="1" vert="horz" anchor="t">
            <a:noAutofit/>
          </a:bodyPr>
          <a:lstStyle/>
          <a:p>
            <a:pPr marL="0" indent="0" algn="l">
              <a:lnSpc>
                <a:spcPts val="1800"/>
              </a:lnSpc>
              <a:buFontTx/>
              <a:buNone/>
            </a:pPr>
            <a:r>
              <a:rPr lang="en-US" sz="2000">
                <a:solidFill>
                  <a:srgbClr val="161613"/>
                </a:solidFill>
                <a:latin typeface="배달의민족 주아" charset="0"/>
                <a:ea typeface="배달의민족 주아" charset="0"/>
                <a:cs typeface="DM Sans Medium" charset="0"/>
              </a:rPr>
              <a:t>주요 관리 대상</a:t>
            </a:r>
            <a:endParaRPr lang="ko-KR" altLang="en-US" sz="2000">
              <a:solidFill>
                <a:srgbClr val="161613"/>
              </a:solidFill>
              <a:latin typeface="배달의민족 주아" charset="0"/>
              <a:ea typeface="배달의민족 주아" charset="0"/>
              <a:cs typeface="DM Sans Medium" charset="0"/>
            </a:endParaRPr>
          </a:p>
        </p:txBody>
      </p:sp>
      <p:sp>
        <p:nvSpPr>
          <p:cNvPr id="20" name="Text 4">
            <a:extLst>
              <a:ext uri="{FF2B5EF4-FFF2-40B4-BE49-F238E27FC236}">
                <a16:creationId xmlns:a16="http://schemas.microsoft.com/office/drawing/2014/main" id="{C5563BD2-1FAE-FCA1-A6B4-A1B3D0C85738}"/>
              </a:ext>
            </a:extLst>
          </p:cNvPr>
          <p:cNvSpPr>
            <a:spLocks/>
          </p:cNvSpPr>
          <p:nvPr/>
        </p:nvSpPr>
        <p:spPr>
          <a:xfrm>
            <a:off x="828040" y="5866130"/>
            <a:ext cx="13286740" cy="1415415"/>
          </a:xfrm>
          <a:prstGeom prst="rect">
            <a:avLst/>
          </a:prstGeom>
          <a:noFill/>
          <a:ln cap="flat" cmpd="sng">
            <a:prstDash/>
          </a:ln>
        </p:spPr>
        <p:txBody>
          <a:bodyPr wrap="square" lIns="0" tIns="0" rIns="0" bIns="0" numCol="1" vert="horz" anchor="t">
            <a:noAutofit/>
          </a:bodyPr>
          <a:lstStyle/>
          <a:p>
            <a:pPr marL="342900" indent="-342900" algn="l">
              <a:lnSpc>
                <a:spcPts val="1500"/>
              </a:lnSpc>
              <a:buFont typeface="Inter"/>
              <a:buChar char="•"/>
            </a:pPr>
            <a:r>
              <a:rPr lang="en-US" sz="1800">
                <a:solidFill>
                  <a:srgbClr val="161613"/>
                </a:solidFill>
                <a:latin typeface="배달의민족 주아" charset="0"/>
                <a:ea typeface="배달의민족 주아" charset="0"/>
                <a:cs typeface="Inter" charset="0"/>
              </a:rPr>
              <a:t>인적 자원: 교육생(Student), 강사(Instructor/Affiliated Instructor), 관리자(Admin), 유저(Users)</a:t>
            </a:r>
            <a:endParaRPr lang="ko-KR" altLang="en-US" sz="1800">
              <a:solidFill>
                <a:srgbClr val="161613"/>
              </a:solidFill>
              <a:latin typeface="배달의민족 주아" charset="0"/>
              <a:ea typeface="배달의민족 주아" charset="0"/>
              <a:cs typeface="Inter" charset="0"/>
            </a:endParaRPr>
          </a:p>
          <a:p>
            <a:pPr marL="342900" indent="-342900" algn="l">
              <a:lnSpc>
                <a:spcPts val="1500"/>
              </a:lnSpc>
              <a:buFont typeface="Inter"/>
              <a:buChar char="•"/>
            </a:pPr>
            <a:r>
              <a:rPr lang="en-US" sz="1800">
                <a:solidFill>
                  <a:srgbClr val="161613"/>
                </a:solidFill>
                <a:latin typeface="배달의민족 주아" charset="0"/>
                <a:ea typeface="배달의민족 주아" charset="0"/>
                <a:cs typeface="Inter" charset="0"/>
              </a:rPr>
              <a:t>교육 과정: 개설 과정(Registered Course), 개설 과목(Opened Subject), 커리큘럼(Curriculum), 과목(Subject), 과정(Course)</a:t>
            </a:r>
            <a:endParaRPr lang="ko-KR" altLang="en-US" sz="1800">
              <a:solidFill>
                <a:srgbClr val="161613"/>
              </a:solidFill>
              <a:latin typeface="배달의민족 주아" charset="0"/>
              <a:ea typeface="배달의민족 주아" charset="0"/>
              <a:cs typeface="Inter" charset="0"/>
            </a:endParaRPr>
          </a:p>
          <a:p>
            <a:pPr marL="342900" indent="-342900" algn="l">
              <a:lnSpc>
                <a:spcPts val="1500"/>
              </a:lnSpc>
              <a:buFont typeface="Inter"/>
              <a:buChar char="•"/>
            </a:pPr>
            <a:r>
              <a:rPr lang="en-US" sz="1800">
                <a:solidFill>
                  <a:srgbClr val="161613"/>
                </a:solidFill>
                <a:latin typeface="배달의민족 주아" charset="0"/>
                <a:ea typeface="배달의민족 주아" charset="0"/>
                <a:cs typeface="Inter" charset="0"/>
              </a:rPr>
              <a:t>물적 자원: 강의실(Lecture), 컴퓨터(Computer), 사물함(Locker), 교재(Book)</a:t>
            </a:r>
            <a:endParaRPr lang="ko-KR" altLang="en-US" sz="1800">
              <a:solidFill>
                <a:srgbClr val="161613"/>
              </a:solidFill>
              <a:latin typeface="배달의민족 주아" charset="0"/>
              <a:ea typeface="배달의민족 주아" charset="0"/>
              <a:cs typeface="Inter" charset="0"/>
            </a:endParaRPr>
          </a:p>
          <a:p>
            <a:pPr marL="342900" indent="-342900" algn="l">
              <a:lnSpc>
                <a:spcPts val="1500"/>
              </a:lnSpc>
              <a:buFont typeface="Inter"/>
              <a:buChar char="•"/>
            </a:pPr>
            <a:r>
              <a:rPr lang="en-US" sz="1800">
                <a:solidFill>
                  <a:srgbClr val="161613"/>
                </a:solidFill>
                <a:latin typeface="배달의민족 주아" charset="0"/>
                <a:ea typeface="배달의민족 주아" charset="0"/>
                <a:cs typeface="Inter" charset="0"/>
              </a:rPr>
              <a:t>기타: 성적, 지원금, 개인 배정, 평가 등..</a:t>
            </a:r>
            <a:endParaRPr lang="ko-KR" altLang="en-US" sz="1800">
              <a:solidFill>
                <a:srgbClr val="161613"/>
              </a:solidFill>
              <a:latin typeface="배달의민족 주아" charset="0"/>
              <a:ea typeface="배달의민족 주아" charset="0"/>
              <a:cs typeface="Inter" charset="0"/>
            </a:endParaRPr>
          </a:p>
        </p:txBody>
      </p:sp>
      <p:sp>
        <p:nvSpPr>
          <p:cNvPr id="23" name="Text 5">
            <a:extLst>
              <a:ext uri="{FF2B5EF4-FFF2-40B4-BE49-F238E27FC236}">
                <a16:creationId xmlns:a16="http://schemas.microsoft.com/office/drawing/2014/main" id="{CEC6F99C-263D-70CB-9AFF-752BF6EEF4C9}"/>
              </a:ext>
            </a:extLst>
          </p:cNvPr>
          <p:cNvSpPr>
            <a:spLocks/>
          </p:cNvSpPr>
          <p:nvPr/>
        </p:nvSpPr>
        <p:spPr>
          <a:xfrm>
            <a:off x="2802255" y="540385"/>
            <a:ext cx="1850390" cy="232410"/>
          </a:xfrm>
          <a:prstGeom prst="rect">
            <a:avLst/>
          </a:prstGeom>
          <a:noFill/>
          <a:ln cap="flat" cmpd="sng">
            <a:prstDash/>
          </a:ln>
        </p:spPr>
        <p:txBody>
          <a:bodyPr wrap="none" lIns="0" tIns="0" rIns="0" bIns="0" numCol="1" vert="horz" anchor="t">
            <a:noAutofit/>
          </a:bodyPr>
          <a:lstStyle/>
          <a:p>
            <a:pPr marL="0" indent="0" algn="l">
              <a:lnSpc>
                <a:spcPts val="1800"/>
              </a:lnSpc>
              <a:buFontTx/>
              <a:buNone/>
            </a:pPr>
            <a:r>
              <a:rPr lang="en-US" sz="1600">
                <a:solidFill>
                  <a:srgbClr val="161613"/>
                </a:solidFill>
                <a:latin typeface="배달의민족 주아" charset="0"/>
                <a:ea typeface="배달의민족 주아" charset="0"/>
                <a:cs typeface="DM Sans Medium" charset="0"/>
              </a:rPr>
              <a:t>시스템 핵심 </a:t>
            </a:r>
            <a:r>
              <a:rPr lang="ko-KR" altLang="en-US" sz="1600">
                <a:solidFill>
                  <a:srgbClr val="161613"/>
                </a:solidFill>
                <a:latin typeface="배달의민족 주아" charset="0"/>
                <a:ea typeface="배달의민족 주아" charset="0"/>
                <a:cs typeface="DM Sans Medium" charset="0"/>
              </a:rPr>
              <a:t>기능</a:t>
            </a:r>
            <a:r>
              <a:rPr lang="en-US" sz="1600">
                <a:solidFill>
                  <a:srgbClr val="161613"/>
                </a:solidFill>
                <a:latin typeface="배달의민족 주아" charset="0"/>
                <a:ea typeface="배달의민족 주아" charset="0"/>
                <a:cs typeface="DM Sans Medium" charset="0"/>
              </a:rPr>
              <a:t> 개요</a:t>
            </a:r>
            <a:endParaRPr lang="ko-KR" altLang="en-US" sz="1600">
              <a:solidFill>
                <a:srgbClr val="161613"/>
              </a:solidFill>
              <a:latin typeface="배달의민족 주아" charset="0"/>
              <a:ea typeface="배달의민족 주아" charset="0"/>
              <a:cs typeface="DM Sans Medium" charset="0"/>
            </a:endParaRPr>
          </a:p>
        </p:txBody>
      </p:sp>
      <p:sp>
        <p:nvSpPr>
          <p:cNvPr id="25" name="Shape 6">
            <a:extLst>
              <a:ext uri="{FF2B5EF4-FFF2-40B4-BE49-F238E27FC236}">
                <a16:creationId xmlns:a16="http://schemas.microsoft.com/office/drawing/2014/main" id="{2AD55C18-E191-7945-D36F-0A6CAC5C3A13}"/>
              </a:ext>
            </a:extLst>
          </p:cNvPr>
          <p:cNvSpPr>
            <a:spLocks/>
          </p:cNvSpPr>
          <p:nvPr/>
        </p:nvSpPr>
        <p:spPr>
          <a:xfrm>
            <a:off x="809625" y="1425575"/>
            <a:ext cx="2815590" cy="2788285"/>
          </a:xfrm>
          <a:prstGeom prst="roundRect">
            <a:avLst/>
          </a:prstGeom>
          <a:solidFill>
            <a:srgbClr val="EDEBE3"/>
          </a:solidFill>
          <a:ln cap="flat" cmpd="sng">
            <a:prstDash/>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27" name="Shape 7">
            <a:extLst>
              <a:ext uri="{FF2B5EF4-FFF2-40B4-BE49-F238E27FC236}">
                <a16:creationId xmlns:a16="http://schemas.microsoft.com/office/drawing/2014/main" id="{1E429AD6-79EB-3789-67C7-1002EBF47B87}"/>
              </a:ext>
            </a:extLst>
          </p:cNvPr>
          <p:cNvSpPr>
            <a:spLocks/>
          </p:cNvSpPr>
          <p:nvPr/>
        </p:nvSpPr>
        <p:spPr>
          <a:xfrm>
            <a:off x="957580" y="1572895"/>
            <a:ext cx="445135" cy="431165"/>
          </a:xfrm>
          <a:prstGeom prst="roundRect">
            <a:avLst>
              <a:gd name="adj" fmla="val 20604322"/>
            </a:avLst>
          </a:prstGeom>
          <a:solidFill>
            <a:srgbClr val="28282F"/>
          </a:solidFill>
          <a:ln cap="flat" cmpd="sng">
            <a:prstDash/>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29" name="Text 8">
            <a:extLst>
              <a:ext uri="{FF2B5EF4-FFF2-40B4-BE49-F238E27FC236}">
                <a16:creationId xmlns:a16="http://schemas.microsoft.com/office/drawing/2014/main" id="{2F4A9F31-D565-D0E0-C5D2-08BC12A72798}"/>
              </a:ext>
            </a:extLst>
          </p:cNvPr>
          <p:cNvSpPr>
            <a:spLocks/>
          </p:cNvSpPr>
          <p:nvPr/>
        </p:nvSpPr>
        <p:spPr>
          <a:xfrm>
            <a:off x="957580" y="2255520"/>
            <a:ext cx="1850390" cy="224790"/>
          </a:xfrm>
          <a:prstGeom prst="rect">
            <a:avLst/>
          </a:prstGeom>
          <a:noFill/>
          <a:ln cap="flat" cmpd="sng">
            <a:prstDash/>
          </a:ln>
        </p:spPr>
        <p:txBody>
          <a:bodyPr wrap="none" lIns="0" tIns="0" rIns="0" bIns="0" numCol="1" vert="horz" anchor="t">
            <a:noAutofit/>
          </a:bodyPr>
          <a:lstStyle/>
          <a:p>
            <a:pPr marL="0" indent="0" algn="l">
              <a:lnSpc>
                <a:spcPts val="1800"/>
              </a:lnSpc>
              <a:buFontTx/>
              <a:buNone/>
            </a:pPr>
            <a:r>
              <a:rPr lang="en-US" sz="2800">
                <a:solidFill>
                  <a:srgbClr val="161613"/>
                </a:solidFill>
                <a:latin typeface="배달의민족 주아" charset="0"/>
                <a:ea typeface="배달의민족 주아" charset="0"/>
                <a:cs typeface="DM Sans Medium" charset="0"/>
              </a:rPr>
              <a:t>관리자</a:t>
            </a:r>
            <a:endParaRPr lang="ko-KR" altLang="en-US" sz="2800">
              <a:solidFill>
                <a:srgbClr val="161613"/>
              </a:solidFill>
              <a:latin typeface="배달의민족 주아" charset="0"/>
              <a:ea typeface="배달의민족 주아" charset="0"/>
              <a:cs typeface="DM Sans Medium" charset="0"/>
            </a:endParaRPr>
          </a:p>
        </p:txBody>
      </p:sp>
      <p:sp>
        <p:nvSpPr>
          <p:cNvPr id="31" name="Text 9">
            <a:extLst>
              <a:ext uri="{FF2B5EF4-FFF2-40B4-BE49-F238E27FC236}">
                <a16:creationId xmlns:a16="http://schemas.microsoft.com/office/drawing/2014/main" id="{E0F649E0-C314-C9C6-6549-0ED8C5EF3A6D}"/>
              </a:ext>
            </a:extLst>
          </p:cNvPr>
          <p:cNvSpPr>
            <a:spLocks/>
          </p:cNvSpPr>
          <p:nvPr/>
        </p:nvSpPr>
        <p:spPr>
          <a:xfrm>
            <a:off x="957580" y="2731135"/>
            <a:ext cx="2519680" cy="1566545"/>
          </a:xfrm>
          <a:prstGeom prst="rect">
            <a:avLst/>
          </a:prstGeom>
          <a:noFill/>
          <a:ln cap="flat" cmpd="sng">
            <a:prstDash/>
          </a:ln>
        </p:spPr>
        <p:txBody>
          <a:bodyPr wrap="square" lIns="0" tIns="0" rIns="0" bIns="0" numCol="1" vert="horz" anchor="t">
            <a:noAutofit/>
          </a:bodyPr>
          <a:lstStyle/>
          <a:p>
            <a:pPr marL="0" indent="0" algn="l">
              <a:lnSpc>
                <a:spcPts val="1500"/>
              </a:lnSpc>
              <a:buFontTx/>
              <a:buNone/>
            </a:pPr>
            <a:r>
              <a:rPr lang="en-US" sz="2000">
                <a:solidFill>
                  <a:srgbClr val="161613"/>
                </a:solidFill>
                <a:latin typeface="배달의민족 주아" charset="0"/>
                <a:ea typeface="배달의민족 주아" charset="0"/>
                <a:cs typeface="Inter" charset="0"/>
              </a:rPr>
              <a:t>●기초 정보 관리</a:t>
            </a:r>
            <a:endParaRPr lang="ko-KR" altLang="en-US" sz="2000">
              <a:solidFill>
                <a:srgbClr val="161613"/>
              </a:solidFill>
              <a:latin typeface="배달의민족 주아" charset="0"/>
              <a:ea typeface="배달의민족 주아" charset="0"/>
              <a:cs typeface="Inter" charset="0"/>
            </a:endParaRPr>
          </a:p>
          <a:p>
            <a:pPr marL="0" indent="0" algn="l">
              <a:lnSpc>
                <a:spcPts val="1500"/>
              </a:lnSpc>
              <a:buFontTx/>
              <a:buNone/>
            </a:pPr>
            <a:endParaRPr lang="ko-KR" altLang="en-US" sz="2000">
              <a:solidFill>
                <a:srgbClr val="161613"/>
              </a:solidFill>
              <a:latin typeface="배달의민족 주아" charset="0"/>
              <a:ea typeface="배달의민족 주아" charset="0"/>
              <a:cs typeface="Inter" charset="0"/>
            </a:endParaRPr>
          </a:p>
          <a:p>
            <a:pPr marL="0" indent="0" algn="l">
              <a:lnSpc>
                <a:spcPts val="1500"/>
              </a:lnSpc>
              <a:buFontTx/>
              <a:buNone/>
            </a:pPr>
            <a:r>
              <a:rPr lang="en-US" sz="2000">
                <a:solidFill>
                  <a:srgbClr val="161613"/>
                </a:solidFill>
                <a:latin typeface="배달의민족 주아" charset="0"/>
                <a:ea typeface="배달의민족 주아" charset="0"/>
                <a:cs typeface="Inter" charset="0"/>
              </a:rPr>
              <a:t>●교사/교육생 계정 관리</a:t>
            </a:r>
            <a:endParaRPr lang="ko-KR" altLang="en-US" sz="2000">
              <a:solidFill>
                <a:srgbClr val="161613"/>
              </a:solidFill>
              <a:latin typeface="배달의민족 주아" charset="0"/>
              <a:ea typeface="배달의민족 주아" charset="0"/>
              <a:cs typeface="Inter" charset="0"/>
            </a:endParaRPr>
          </a:p>
          <a:p>
            <a:pPr marL="0" indent="0" algn="l">
              <a:lnSpc>
                <a:spcPts val="1500"/>
              </a:lnSpc>
              <a:buFontTx/>
              <a:buNone/>
            </a:pPr>
            <a:endParaRPr lang="ko-KR" altLang="en-US" sz="2000">
              <a:solidFill>
                <a:srgbClr val="161613"/>
              </a:solidFill>
              <a:latin typeface="배달의민족 주아" charset="0"/>
              <a:ea typeface="배달의민족 주아" charset="0"/>
              <a:cs typeface="Inter" charset="0"/>
            </a:endParaRPr>
          </a:p>
          <a:p>
            <a:pPr marL="0" indent="0" algn="l">
              <a:lnSpc>
                <a:spcPts val="1500"/>
              </a:lnSpc>
              <a:buFontTx/>
              <a:buNone/>
            </a:pPr>
            <a:r>
              <a:rPr lang="en-US" sz="2000">
                <a:solidFill>
                  <a:srgbClr val="161613"/>
                </a:solidFill>
                <a:latin typeface="배달의민족 주아" charset="0"/>
                <a:ea typeface="배달의민족 주아" charset="0"/>
                <a:cs typeface="Inter" charset="0"/>
              </a:rPr>
              <a:t>●성적/출결/지원금 관리.</a:t>
            </a:r>
            <a:endParaRPr lang="ko-KR" altLang="en-US" sz="2000">
              <a:solidFill>
                <a:srgbClr val="161613"/>
              </a:solidFill>
              <a:latin typeface="배달의민족 주아" charset="0"/>
              <a:ea typeface="배달의민족 주아" charset="0"/>
              <a:cs typeface="Inter" charset="0"/>
            </a:endParaRPr>
          </a:p>
        </p:txBody>
      </p:sp>
      <p:sp>
        <p:nvSpPr>
          <p:cNvPr id="33" name="Shape 10">
            <a:extLst>
              <a:ext uri="{FF2B5EF4-FFF2-40B4-BE49-F238E27FC236}">
                <a16:creationId xmlns:a16="http://schemas.microsoft.com/office/drawing/2014/main" id="{4276AC44-0ED6-8867-CC6C-83FB8D6C459F}"/>
              </a:ext>
            </a:extLst>
          </p:cNvPr>
          <p:cNvSpPr>
            <a:spLocks/>
          </p:cNvSpPr>
          <p:nvPr/>
        </p:nvSpPr>
        <p:spPr>
          <a:xfrm>
            <a:off x="5353050" y="1425575"/>
            <a:ext cx="2815590" cy="2788285"/>
          </a:xfrm>
          <a:prstGeom prst="roundRect">
            <a:avLst/>
          </a:prstGeom>
          <a:solidFill>
            <a:srgbClr val="EDEBE3"/>
          </a:solidFill>
          <a:ln cap="flat" cmpd="sng">
            <a:prstDash/>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35" name="Shape 11">
            <a:extLst>
              <a:ext uri="{FF2B5EF4-FFF2-40B4-BE49-F238E27FC236}">
                <a16:creationId xmlns:a16="http://schemas.microsoft.com/office/drawing/2014/main" id="{DD213BFF-9A56-F59E-7F23-E49F2EF36B73}"/>
              </a:ext>
            </a:extLst>
          </p:cNvPr>
          <p:cNvSpPr>
            <a:spLocks/>
          </p:cNvSpPr>
          <p:nvPr/>
        </p:nvSpPr>
        <p:spPr>
          <a:xfrm>
            <a:off x="5501005" y="1572895"/>
            <a:ext cx="445135" cy="431165"/>
          </a:xfrm>
          <a:prstGeom prst="roundRect">
            <a:avLst>
              <a:gd name="adj" fmla="val 20604322"/>
            </a:avLst>
          </a:prstGeom>
          <a:solidFill>
            <a:srgbClr val="28282F"/>
          </a:solidFill>
          <a:ln cap="flat" cmpd="sng">
            <a:prstDash/>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37" name="Text 12">
            <a:extLst>
              <a:ext uri="{FF2B5EF4-FFF2-40B4-BE49-F238E27FC236}">
                <a16:creationId xmlns:a16="http://schemas.microsoft.com/office/drawing/2014/main" id="{E3508CE5-01EF-30E4-B4D4-E97A3DD4FDCB}"/>
              </a:ext>
            </a:extLst>
          </p:cNvPr>
          <p:cNvSpPr>
            <a:spLocks/>
          </p:cNvSpPr>
          <p:nvPr/>
        </p:nvSpPr>
        <p:spPr>
          <a:xfrm>
            <a:off x="5501005" y="2255520"/>
            <a:ext cx="1850390" cy="224790"/>
          </a:xfrm>
          <a:prstGeom prst="rect">
            <a:avLst/>
          </a:prstGeom>
          <a:noFill/>
          <a:ln cap="flat" cmpd="sng">
            <a:prstDash/>
          </a:ln>
        </p:spPr>
        <p:txBody>
          <a:bodyPr wrap="none" lIns="0" tIns="0" rIns="0" bIns="0" numCol="1" vert="horz" anchor="t">
            <a:noAutofit/>
          </a:bodyPr>
          <a:lstStyle/>
          <a:p>
            <a:pPr marL="0" indent="0" algn="l">
              <a:lnSpc>
                <a:spcPts val="1800"/>
              </a:lnSpc>
              <a:buFontTx/>
              <a:buNone/>
            </a:pPr>
            <a:r>
              <a:rPr lang="en-US" sz="2800">
                <a:solidFill>
                  <a:srgbClr val="161613"/>
                </a:solidFill>
                <a:latin typeface="배달의민족 주아" charset="0"/>
                <a:ea typeface="배달의민족 주아" charset="0"/>
                <a:cs typeface="DM Sans Medium" charset="0"/>
              </a:rPr>
              <a:t>교사</a:t>
            </a:r>
            <a:endParaRPr lang="ko-KR" altLang="en-US" sz="2800">
              <a:solidFill>
                <a:srgbClr val="161613"/>
              </a:solidFill>
              <a:latin typeface="배달의민족 주아" charset="0"/>
              <a:ea typeface="배달의민족 주아" charset="0"/>
              <a:cs typeface="DM Sans Medium" charset="0"/>
            </a:endParaRPr>
          </a:p>
        </p:txBody>
      </p:sp>
      <p:sp>
        <p:nvSpPr>
          <p:cNvPr id="39" name="Text 13">
            <a:extLst>
              <a:ext uri="{FF2B5EF4-FFF2-40B4-BE49-F238E27FC236}">
                <a16:creationId xmlns:a16="http://schemas.microsoft.com/office/drawing/2014/main" id="{FAAB0C74-C941-75D0-8A72-772CA0046C69}"/>
              </a:ext>
            </a:extLst>
          </p:cNvPr>
          <p:cNvSpPr>
            <a:spLocks/>
          </p:cNvSpPr>
          <p:nvPr/>
        </p:nvSpPr>
        <p:spPr>
          <a:xfrm>
            <a:off x="5501005" y="2731135"/>
            <a:ext cx="2519680" cy="1644015"/>
          </a:xfrm>
          <a:prstGeom prst="rect">
            <a:avLst/>
          </a:prstGeom>
          <a:noFill/>
          <a:ln cap="flat" cmpd="sng">
            <a:prstDash/>
          </a:ln>
        </p:spPr>
        <p:txBody>
          <a:bodyPr wrap="square" lIns="0" tIns="0" rIns="0" bIns="0" numCol="1" vert="horz" anchor="t">
            <a:noAutofit/>
          </a:bodyPr>
          <a:lstStyle/>
          <a:p>
            <a:pPr marL="0" indent="0" algn="l">
              <a:lnSpc>
                <a:spcPts val="1500"/>
              </a:lnSpc>
              <a:buFontTx/>
              <a:buNone/>
            </a:pPr>
            <a:r>
              <a:rPr lang="en-US" sz="2000">
                <a:solidFill>
                  <a:srgbClr val="161613"/>
                </a:solidFill>
                <a:latin typeface="배달의민족 주아" charset="0"/>
                <a:ea typeface="배달의민족 주아" charset="0"/>
                <a:cs typeface="Inter" charset="0"/>
              </a:rPr>
              <a:t>● 강의 스케줄 조회 </a:t>
            </a:r>
            <a:endParaRPr lang="ko-KR" altLang="en-US" sz="2000">
              <a:solidFill>
                <a:srgbClr val="161613"/>
              </a:solidFill>
              <a:latin typeface="배달의민족 주아" charset="0"/>
              <a:ea typeface="배달의민족 주아" charset="0"/>
              <a:cs typeface="Inter" charset="0"/>
            </a:endParaRPr>
          </a:p>
          <a:p>
            <a:pPr marL="0" indent="0" algn="l">
              <a:lnSpc>
                <a:spcPts val="1500"/>
              </a:lnSpc>
              <a:buFontTx/>
              <a:buNone/>
            </a:pPr>
            <a:endParaRPr lang="ko-KR" altLang="en-US" sz="2000">
              <a:solidFill>
                <a:srgbClr val="161613"/>
              </a:solidFill>
              <a:latin typeface="배달의민족 주아" charset="0"/>
              <a:ea typeface="배달의민족 주아" charset="0"/>
              <a:cs typeface="Inter" charset="0"/>
            </a:endParaRPr>
          </a:p>
          <a:p>
            <a:pPr marL="0" indent="0" algn="l">
              <a:lnSpc>
                <a:spcPts val="1500"/>
              </a:lnSpc>
              <a:buFontTx/>
              <a:buNone/>
            </a:pPr>
            <a:r>
              <a:rPr lang="en-US" sz="2000">
                <a:solidFill>
                  <a:srgbClr val="161613"/>
                </a:solidFill>
                <a:latin typeface="배달의민족 주아" charset="0"/>
                <a:ea typeface="배달의민족 주아" charset="0"/>
                <a:cs typeface="Inter" charset="0"/>
              </a:rPr>
              <a:t>● 배점 및 성적 입력</a:t>
            </a:r>
            <a:endParaRPr lang="ko-KR" altLang="en-US" sz="2000">
              <a:solidFill>
                <a:srgbClr val="161613"/>
              </a:solidFill>
              <a:latin typeface="배달의민족 주아" charset="0"/>
              <a:ea typeface="배달의민족 주아" charset="0"/>
              <a:cs typeface="Inter" charset="0"/>
            </a:endParaRPr>
          </a:p>
          <a:p>
            <a:pPr marL="0" indent="0" algn="l">
              <a:lnSpc>
                <a:spcPts val="1500"/>
              </a:lnSpc>
              <a:buFontTx/>
              <a:buNone/>
            </a:pPr>
            <a:endParaRPr lang="ko-KR" altLang="en-US" sz="2000">
              <a:solidFill>
                <a:srgbClr val="161613"/>
              </a:solidFill>
              <a:latin typeface="배달의민족 주아" charset="0"/>
              <a:ea typeface="배달의민족 주아" charset="0"/>
              <a:cs typeface="Inter" charset="0"/>
            </a:endParaRPr>
          </a:p>
          <a:p>
            <a:pPr marL="0" indent="0" algn="l">
              <a:lnSpc>
                <a:spcPts val="1500"/>
              </a:lnSpc>
              <a:buFontTx/>
              <a:buNone/>
            </a:pPr>
            <a:r>
              <a:rPr lang="en-US" sz="2000">
                <a:solidFill>
                  <a:srgbClr val="161613"/>
                </a:solidFill>
                <a:latin typeface="배달의민족 주아" charset="0"/>
                <a:ea typeface="배달의민족 주아" charset="0"/>
                <a:cs typeface="Inter" charset="0"/>
              </a:rPr>
              <a:t>● 출결 관리.</a:t>
            </a:r>
            <a:endParaRPr lang="ko-KR" altLang="en-US" sz="2000">
              <a:solidFill>
                <a:srgbClr val="161613"/>
              </a:solidFill>
              <a:latin typeface="배달의민족 주아" charset="0"/>
              <a:ea typeface="배달의민족 주아" charset="0"/>
              <a:cs typeface="Inter" charset="0"/>
            </a:endParaRPr>
          </a:p>
        </p:txBody>
      </p:sp>
      <p:sp>
        <p:nvSpPr>
          <p:cNvPr id="41" name="Shape 14">
            <a:extLst>
              <a:ext uri="{FF2B5EF4-FFF2-40B4-BE49-F238E27FC236}">
                <a16:creationId xmlns:a16="http://schemas.microsoft.com/office/drawing/2014/main" id="{CEC50BE1-EAB9-99B5-6E72-9C181E3B5461}"/>
              </a:ext>
            </a:extLst>
          </p:cNvPr>
          <p:cNvSpPr>
            <a:spLocks/>
          </p:cNvSpPr>
          <p:nvPr/>
        </p:nvSpPr>
        <p:spPr>
          <a:xfrm>
            <a:off x="10097135" y="1425575"/>
            <a:ext cx="2815590" cy="2788285"/>
          </a:xfrm>
          <a:prstGeom prst="roundRect">
            <a:avLst/>
          </a:prstGeom>
          <a:solidFill>
            <a:srgbClr val="EDEBE3"/>
          </a:solidFill>
          <a:ln cap="flat" cmpd="sng">
            <a:prstDash/>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43" name="Shape 15">
            <a:extLst>
              <a:ext uri="{FF2B5EF4-FFF2-40B4-BE49-F238E27FC236}">
                <a16:creationId xmlns:a16="http://schemas.microsoft.com/office/drawing/2014/main" id="{0A43E36A-0F15-21C1-9170-07333C7AFBCF}"/>
              </a:ext>
            </a:extLst>
          </p:cNvPr>
          <p:cNvSpPr>
            <a:spLocks/>
          </p:cNvSpPr>
          <p:nvPr/>
        </p:nvSpPr>
        <p:spPr>
          <a:xfrm>
            <a:off x="10245090" y="1572895"/>
            <a:ext cx="445135" cy="431165"/>
          </a:xfrm>
          <a:prstGeom prst="roundRect">
            <a:avLst>
              <a:gd name="adj" fmla="val 20604322"/>
            </a:avLst>
          </a:prstGeom>
          <a:solidFill>
            <a:srgbClr val="28282F"/>
          </a:solidFill>
          <a:ln cap="flat" cmpd="sng">
            <a:prstDash/>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45" name="Text 16">
            <a:extLst>
              <a:ext uri="{FF2B5EF4-FFF2-40B4-BE49-F238E27FC236}">
                <a16:creationId xmlns:a16="http://schemas.microsoft.com/office/drawing/2014/main" id="{9856CDE8-7592-E789-0269-EE725559A3BC}"/>
              </a:ext>
            </a:extLst>
          </p:cNvPr>
          <p:cNvSpPr>
            <a:spLocks/>
          </p:cNvSpPr>
          <p:nvPr/>
        </p:nvSpPr>
        <p:spPr>
          <a:xfrm>
            <a:off x="10245090" y="2255520"/>
            <a:ext cx="1850390" cy="224790"/>
          </a:xfrm>
          <a:prstGeom prst="rect">
            <a:avLst/>
          </a:prstGeom>
          <a:noFill/>
          <a:ln cap="flat" cmpd="sng">
            <a:prstDash/>
          </a:ln>
        </p:spPr>
        <p:txBody>
          <a:bodyPr wrap="none" lIns="0" tIns="0" rIns="0" bIns="0" numCol="1" vert="horz" anchor="t">
            <a:noAutofit/>
          </a:bodyPr>
          <a:lstStyle/>
          <a:p>
            <a:pPr marL="0" indent="0" algn="l">
              <a:lnSpc>
                <a:spcPts val="1800"/>
              </a:lnSpc>
              <a:buFontTx/>
              <a:buNone/>
            </a:pPr>
            <a:r>
              <a:rPr lang="en-US" sz="2800">
                <a:solidFill>
                  <a:srgbClr val="161613"/>
                </a:solidFill>
                <a:latin typeface="배달의민족 주아" charset="0"/>
                <a:ea typeface="배달의민족 주아" charset="0"/>
                <a:cs typeface="DM Sans Medium" charset="0"/>
              </a:rPr>
              <a:t>교육생, 유저</a:t>
            </a:r>
            <a:endParaRPr lang="ko-KR" altLang="en-US" sz="2800">
              <a:solidFill>
                <a:srgbClr val="161613"/>
              </a:solidFill>
              <a:latin typeface="배달의민족 주아" charset="0"/>
              <a:ea typeface="배달의민족 주아" charset="0"/>
              <a:cs typeface="DM Sans Medium" charset="0"/>
            </a:endParaRPr>
          </a:p>
        </p:txBody>
      </p:sp>
      <p:sp>
        <p:nvSpPr>
          <p:cNvPr id="47" name="Text 17">
            <a:extLst>
              <a:ext uri="{FF2B5EF4-FFF2-40B4-BE49-F238E27FC236}">
                <a16:creationId xmlns:a16="http://schemas.microsoft.com/office/drawing/2014/main" id="{8A0B2883-02D6-D11F-F41A-6A67CD92922E}"/>
              </a:ext>
            </a:extLst>
          </p:cNvPr>
          <p:cNvSpPr>
            <a:spLocks/>
          </p:cNvSpPr>
          <p:nvPr/>
        </p:nvSpPr>
        <p:spPr>
          <a:xfrm>
            <a:off x="10245090" y="2731135"/>
            <a:ext cx="2519680" cy="1585595"/>
          </a:xfrm>
          <a:prstGeom prst="rect">
            <a:avLst/>
          </a:prstGeom>
          <a:noFill/>
          <a:ln cap="flat" cmpd="sng">
            <a:prstDash/>
          </a:ln>
        </p:spPr>
        <p:txBody>
          <a:bodyPr wrap="none" lIns="0" tIns="0" rIns="0" bIns="0" numCol="1" vert="horz" anchor="t">
            <a:noAutofit/>
          </a:bodyPr>
          <a:lstStyle/>
          <a:p>
            <a:pPr marL="0" indent="0" algn="l">
              <a:lnSpc>
                <a:spcPts val="1500"/>
              </a:lnSpc>
              <a:buFontTx/>
              <a:buNone/>
            </a:pPr>
            <a:r>
              <a:rPr lang="en-US" sz="2000">
                <a:solidFill>
                  <a:srgbClr val="161613"/>
                </a:solidFill>
                <a:latin typeface="배달의민족 주아" charset="0"/>
                <a:ea typeface="배달의민족 주아" charset="0"/>
                <a:cs typeface="Inter" charset="0"/>
              </a:rPr>
              <a:t>● 성적 조회</a:t>
            </a:r>
            <a:endParaRPr lang="ko-KR" altLang="en-US" sz="2000">
              <a:solidFill>
                <a:srgbClr val="161613"/>
              </a:solidFill>
              <a:latin typeface="배달의민족 주아" charset="0"/>
              <a:ea typeface="배달의민족 주아" charset="0"/>
              <a:cs typeface="Inter" charset="0"/>
            </a:endParaRPr>
          </a:p>
          <a:p>
            <a:pPr marL="0" indent="0" algn="l">
              <a:lnSpc>
                <a:spcPts val="1500"/>
              </a:lnSpc>
              <a:buFontTx/>
              <a:buNone/>
            </a:pPr>
            <a:endParaRPr lang="ko-KR" altLang="en-US" sz="2000">
              <a:solidFill>
                <a:srgbClr val="161613"/>
              </a:solidFill>
              <a:latin typeface="배달의민족 주아" charset="0"/>
              <a:ea typeface="배달의민족 주아" charset="0"/>
              <a:cs typeface="Inter" charset="0"/>
            </a:endParaRPr>
          </a:p>
          <a:p>
            <a:pPr marL="0" indent="0" algn="l">
              <a:lnSpc>
                <a:spcPts val="1500"/>
              </a:lnSpc>
              <a:buFontTx/>
              <a:buNone/>
            </a:pPr>
            <a:r>
              <a:rPr lang="en-US" sz="2000">
                <a:solidFill>
                  <a:srgbClr val="161613"/>
                </a:solidFill>
                <a:latin typeface="배달의민족 주아" charset="0"/>
                <a:ea typeface="배달의민족 주아" charset="0"/>
                <a:cs typeface="Inter" charset="0"/>
              </a:rPr>
              <a:t>● 개인 출결 현황 조회.</a:t>
            </a:r>
            <a:endParaRPr lang="ko-KR" altLang="en-US" sz="2000">
              <a:solidFill>
                <a:srgbClr val="161613"/>
              </a:solidFill>
              <a:latin typeface="배달의민족 주아" charset="0"/>
              <a:ea typeface="배달의민족 주아" charset="0"/>
              <a:cs typeface="Inter" charset="0"/>
            </a:endParaRPr>
          </a:p>
        </p:txBody>
      </p:sp>
      <p:sp>
        <p:nvSpPr>
          <p:cNvPr id="49" name="직사각형 48">
            <a:extLst>
              <a:ext uri="{FF2B5EF4-FFF2-40B4-BE49-F238E27FC236}">
                <a16:creationId xmlns:a16="http://schemas.microsoft.com/office/drawing/2014/main" id="{A4742EAA-B302-44FD-1CA0-2B7301F52F57}"/>
              </a:ext>
            </a:extLst>
          </p:cNvPr>
          <p:cNvSpPr/>
          <p:nvPr/>
        </p:nvSpPr>
        <p:spPr>
          <a:xfrm>
            <a:off x="12506960" y="7104380"/>
            <a:ext cx="1879599" cy="66929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spTree>
    <p:extLst>
      <p:ext uri="{BB962C8B-B14F-4D97-AF65-F5344CB8AC3E}">
        <p14:creationId xmlns:p14="http://schemas.microsoft.com/office/powerpoint/2010/main" val="3528040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E8C74912-6394-919F-1115-B18D4F623EAA}"/>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7AA14F16-AE6B-3074-3CDD-C1BF9E45B2D3}"/>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sz="2800">
                <a:solidFill>
                  <a:srgbClr val="161613"/>
                </a:solidFill>
                <a:latin typeface="배달의민족 주아" charset="0"/>
                <a:ea typeface="배달의민족 주아" charset="0"/>
                <a:cs typeface="DM Sans Medium" charset="0"/>
              </a:rPr>
              <a:t>3. </a:t>
            </a:r>
            <a:r>
              <a:rPr lang="ko-KR" altLang="en-US" sz="2800">
                <a:solidFill>
                  <a:srgbClr val="161613"/>
                </a:solidFill>
                <a:latin typeface="배달의민족 주아" charset="0"/>
                <a:ea typeface="배달의민족 주아" charset="0"/>
                <a:cs typeface="DM Sans Medium" charset="0"/>
              </a:rPr>
              <a:t>요구 사항 분석</a:t>
            </a:r>
            <a:endParaRPr lang="ko-KR" altLang="en-US" sz="2800">
              <a:solidFill>
                <a:srgbClr val="161613"/>
              </a:solidFill>
              <a:latin typeface="배달의민족 주아" charset="0"/>
              <a:ea typeface="배달의민족 주아" charset="0"/>
              <a:cs typeface="DM Sans Medium" charset="0"/>
            </a:endParaRPr>
          </a:p>
        </p:txBody>
      </p:sp>
      <p:sp>
        <p:nvSpPr>
          <p:cNvPr id="3" name="Rect 0">
            <a:extLst>
              <a:ext uri="{FF2B5EF4-FFF2-40B4-BE49-F238E27FC236}">
                <a16:creationId xmlns:a16="http://schemas.microsoft.com/office/drawing/2014/main" id="{33B86DF4-D678-3901-0FEF-E28E99F3ED35}"/>
              </a:ext>
            </a:extLst>
          </p:cNvPr>
          <p:cNvSpPr>
            <a:spLocks/>
          </p:cNvSpPr>
          <p:nvPr/>
        </p:nvSpPr>
        <p:spPr>
          <a:xfrm>
            <a:off x="788670" y="1133475"/>
            <a:ext cx="6268085" cy="283210"/>
          </a:xfrm>
          <a:prstGeom prst="rect">
            <a:avLst/>
          </a:prstGeom>
          <a:noFill/>
          <a:ln cap="flat" cmpd="sng">
            <a:prstDash/>
          </a:ln>
        </p:spPr>
        <p:txBody>
          <a:bodyPr wrap="none" lIns="0" tIns="0" rIns="0" bIns="0" numCol="1" vert="horz" anchor="t">
            <a:noAutofit/>
          </a:bodyPr>
          <a:lstStyle/>
          <a:p>
            <a:pPr marL="0" indent="0" algn="l">
              <a:lnSpc>
                <a:spcPts val="2200"/>
              </a:lnSpc>
              <a:buFontTx/>
              <a:buNone/>
            </a:pPr>
            <a:endParaRPr lang="ko-KR" altLang="en-US" sz="175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FB9AA327-AE57-B7B1-8D46-76AFE4A85055}"/>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74A5B4B4-2924-4F66-DD0F-57D9D2D79B64}"/>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DCC727C1-8E10-5F72-D376-82968E4A3714}"/>
              </a:ext>
            </a:extLst>
          </p:cNvPr>
          <p:cNvSpPr>
            <a:spLocks/>
          </p:cNvSpPr>
          <p:nvPr/>
        </p:nvSpPr>
        <p:spPr>
          <a:xfrm>
            <a:off x="3180080" y="47307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요구 사항 분석</a:t>
            </a:r>
            <a:endParaRPr lang="ko-KR" altLang="en-US" sz="1600">
              <a:solidFill>
                <a:srgbClr val="161613"/>
              </a:solidFill>
              <a:latin typeface="배달의민족 주아" charset="0"/>
              <a:ea typeface="배달의민족 주아" charset="0"/>
            </a:endParaRPr>
          </a:p>
        </p:txBody>
      </p:sp>
      <p:sp>
        <p:nvSpPr>
          <p:cNvPr id="6" name="Text 1">
            <a:extLst>
              <a:ext uri="{FF2B5EF4-FFF2-40B4-BE49-F238E27FC236}">
                <a16:creationId xmlns:a16="http://schemas.microsoft.com/office/drawing/2014/main" id="{889CD184-2BBA-F743-8E44-DB01E87DA084}"/>
              </a:ext>
            </a:extLst>
          </p:cNvPr>
          <p:cNvSpPr/>
          <p:nvPr/>
        </p:nvSpPr>
        <p:spPr>
          <a:xfrm>
            <a:off x="1098550" y="1905000"/>
            <a:ext cx="4568190" cy="355600"/>
          </a:xfrm>
          <a:prstGeom prst="rect">
            <a:avLst/>
          </a:prstGeom>
          <a:noFill/>
          <a:ln/>
        </p:spPr>
        <p:txBody>
          <a:bodyPr wrap="none" lIns="0" tIns="0" rIns="0" bIns="0" numCol="1" vert="horz" anchor="t">
            <a:noAutofit/>
          </a:bodyPr>
          <a:lstStyle/>
          <a:p>
            <a:pPr marL="0" indent="0" algn="l">
              <a:lnSpc>
                <a:spcPts val="2750"/>
              </a:lnSpc>
              <a:buFontTx/>
              <a:buNone/>
            </a:pPr>
            <a:r>
              <a:rPr lang="en-US" sz="2200">
                <a:solidFill>
                  <a:srgbClr val="161613"/>
                </a:solidFill>
                <a:latin typeface="배달의민족 주아" charset="0"/>
                <a:ea typeface="배달의민족 주아" charset="0"/>
                <a:cs typeface="DM Sans Medium" charset="0"/>
              </a:rPr>
              <a:t>A그룹 - 관리자 요구사항 (A-1 ~ A-10)</a:t>
            </a:r>
            <a:endParaRPr lang="ko-KR" altLang="en-US" sz="2200">
              <a:solidFill>
                <a:srgbClr val="161613"/>
              </a:solidFill>
              <a:latin typeface="배달의민족 주아" charset="0"/>
              <a:ea typeface="배달의민족 주아" charset="0"/>
              <a:cs typeface="DM Sans Medium" charset="0"/>
            </a:endParaRPr>
          </a:p>
        </p:txBody>
      </p:sp>
      <p:sp>
        <p:nvSpPr>
          <p:cNvPr id="11" name="Text 2">
            <a:extLst>
              <a:ext uri="{FF2B5EF4-FFF2-40B4-BE49-F238E27FC236}">
                <a16:creationId xmlns:a16="http://schemas.microsoft.com/office/drawing/2014/main" id="{1837C36F-8E78-F39B-284C-62D013DF247E}"/>
              </a:ext>
            </a:extLst>
          </p:cNvPr>
          <p:cNvSpPr/>
          <p:nvPr/>
        </p:nvSpPr>
        <p:spPr>
          <a:xfrm>
            <a:off x="1098550" y="2486025"/>
            <a:ext cx="5507355" cy="2178685"/>
          </a:xfrm>
          <a:prstGeom prst="rect">
            <a:avLst/>
          </a:prstGeom>
          <a:noFill/>
          <a:ln/>
        </p:spPr>
        <p:txBody>
          <a:bodyPr wrap="square" lIns="0" tIns="0" rIns="0" bIns="0" numCol="1" vert="horz" anchor="t">
            <a:noAutofit/>
          </a:bodyPr>
          <a:lstStyle/>
          <a:p>
            <a:pPr marL="342900" indent="-342900">
              <a:lnSpc>
                <a:spcPts val="2850"/>
              </a:lnSpc>
              <a:buFont typeface="Inter"/>
              <a:buChar char="•"/>
            </a:pPr>
            <a:r>
              <a:rPr lang="en-US">
                <a:solidFill>
                  <a:srgbClr val="161613"/>
                </a:solidFill>
                <a:latin typeface="배달의민족 주아" charset="0"/>
                <a:ea typeface="배달의민족 주아" charset="0"/>
                <a:cs typeface="Inter" charset="0"/>
              </a:rPr>
              <a:t>교육 과정 관리: </a:t>
            </a:r>
            <a:endParaRPr lang="ko-KR" altLang="en-US">
              <a:solidFill>
                <a:srgbClr val="161613"/>
              </a:solidFill>
              <a:latin typeface="배달의민족 주아" charset="0"/>
              <a:ea typeface="배달의민족 주아" charset="0"/>
              <a:cs typeface="Inter" charset="0"/>
            </a:endParaRPr>
          </a:p>
          <a:p>
            <a:pPr marL="0" indent="0">
              <a:lnSpc>
                <a:spcPts val="2850"/>
              </a:lnSpc>
              <a:buFontTx/>
              <a:buNone/>
            </a:pPr>
            <a:r>
              <a:rPr lang="en-US">
                <a:solidFill>
                  <a:srgbClr val="161613"/>
                </a:solidFill>
                <a:latin typeface="배달의민족 주아" charset="0"/>
                <a:ea typeface="배달의민족 주아" charset="0"/>
                <a:cs typeface="Inter" charset="0"/>
              </a:rPr>
              <a:t>      개설 과정 및 과목 등록, 강의실 배정, 교재 및 담당 교사 지정</a:t>
            </a:r>
            <a:endParaRPr lang="ko-KR" altLang="en-US">
              <a:solidFill>
                <a:srgbClr val="161613"/>
              </a:solidFill>
              <a:latin typeface="배달의민족 주아" charset="0"/>
              <a:ea typeface="배달의민족 주아" charset="0"/>
              <a:cs typeface="Inter" charset="0"/>
            </a:endParaRPr>
          </a:p>
          <a:p>
            <a:pPr marL="0" indent="0">
              <a:lnSpc>
                <a:spcPts val="2850"/>
              </a:lnSpc>
              <a:buFontTx/>
              <a:buNone/>
            </a:pPr>
            <a:endParaRPr lang="ko-KR" altLang="en-US">
              <a:solidFill>
                <a:srgbClr val="161613"/>
              </a:solidFill>
              <a:latin typeface="배달의민족 주아" charset="0"/>
              <a:ea typeface="배달의민족 주아" charset="0"/>
              <a:cs typeface="Inter" charset="0"/>
            </a:endParaRPr>
          </a:p>
          <a:p>
            <a:pPr marL="342900" indent="-342900">
              <a:lnSpc>
                <a:spcPts val="2850"/>
              </a:lnSpc>
              <a:buFont typeface="Inter"/>
              <a:buChar char="•"/>
            </a:pPr>
            <a:r>
              <a:rPr lang="en-US">
                <a:solidFill>
                  <a:srgbClr val="161613"/>
                </a:solidFill>
                <a:latin typeface="배달의민족 주아" charset="0"/>
                <a:ea typeface="배달의민족 주아" charset="0"/>
                <a:cs typeface="Inter" charset="0"/>
              </a:rPr>
              <a:t>교육생 및 성적 관리: </a:t>
            </a:r>
            <a:endParaRPr lang="ko-KR" altLang="en-US">
              <a:solidFill>
                <a:srgbClr val="161613"/>
              </a:solidFill>
              <a:latin typeface="배달의민족 주아" charset="0"/>
              <a:ea typeface="배달의민족 주아" charset="0"/>
              <a:cs typeface="Inter" charset="0"/>
            </a:endParaRPr>
          </a:p>
          <a:p>
            <a:pPr marL="0" indent="0">
              <a:lnSpc>
                <a:spcPts val="2850"/>
              </a:lnSpc>
              <a:buFontTx/>
              <a:buNone/>
            </a:pPr>
            <a:r>
              <a:rPr lang="en-US">
                <a:solidFill>
                  <a:srgbClr val="161613"/>
                </a:solidFill>
                <a:latin typeface="배달의민족 주아" charset="0"/>
                <a:ea typeface="배달의민족 주아" charset="0"/>
                <a:cs typeface="Inter" charset="0"/>
              </a:rPr>
              <a:t>      교육생 등록, 중도 탈락 처리, 시험 및 성적 조회</a:t>
            </a:r>
            <a:endParaRPr lang="ko-KR" altLang="en-US">
              <a:solidFill>
                <a:srgbClr val="161613"/>
              </a:solidFill>
              <a:latin typeface="배달의민족 주아" charset="0"/>
              <a:ea typeface="배달의민족 주아" charset="0"/>
              <a:cs typeface="Inter" charset="0"/>
            </a:endParaRPr>
          </a:p>
          <a:p>
            <a:pPr marL="0" indent="0">
              <a:lnSpc>
                <a:spcPts val="2850"/>
              </a:lnSpc>
              <a:buFontTx/>
              <a:buNone/>
            </a:pPr>
            <a:endParaRPr lang="ko-KR" altLang="en-US">
              <a:solidFill>
                <a:srgbClr val="161613"/>
              </a:solidFill>
              <a:latin typeface="배달의민족 주아" charset="0"/>
              <a:ea typeface="배달의민족 주아" charset="0"/>
              <a:cs typeface="Inter" charset="0"/>
            </a:endParaRPr>
          </a:p>
          <a:p>
            <a:pPr marL="342900" indent="-342900">
              <a:lnSpc>
                <a:spcPts val="2850"/>
              </a:lnSpc>
              <a:buFont typeface="Inter"/>
              <a:buChar char="•"/>
            </a:pPr>
            <a:r>
              <a:rPr lang="en-US">
                <a:solidFill>
                  <a:srgbClr val="161613"/>
                </a:solidFill>
                <a:latin typeface="배달의민족 주아" charset="0"/>
                <a:ea typeface="배달의민족 주아" charset="0"/>
                <a:cs typeface="Inter" charset="0"/>
              </a:rPr>
              <a:t>재정 및 취업 관리: </a:t>
            </a:r>
            <a:endParaRPr lang="ko-KR" altLang="en-US">
              <a:solidFill>
                <a:srgbClr val="161613"/>
              </a:solidFill>
              <a:latin typeface="배달의민족 주아" charset="0"/>
              <a:ea typeface="배달의민족 주아" charset="0"/>
              <a:cs typeface="Inter" charset="0"/>
            </a:endParaRPr>
          </a:p>
          <a:p>
            <a:pPr marL="0" indent="0">
              <a:lnSpc>
                <a:spcPts val="2850"/>
              </a:lnSpc>
              <a:buFontTx/>
              <a:buNone/>
            </a:pPr>
            <a:r>
              <a:rPr lang="en-US">
                <a:solidFill>
                  <a:srgbClr val="161613"/>
                </a:solidFill>
                <a:latin typeface="배달의민족 주아" charset="0"/>
                <a:ea typeface="배달의민족 주아" charset="0"/>
                <a:cs typeface="Inter" charset="0"/>
              </a:rPr>
              <a:t>      훈련지원금 지급 내역 조회, 취업 성공 수당(6개월 후) 관리</a:t>
            </a:r>
            <a:endParaRPr lang="ko-KR" altLang="en-US">
              <a:solidFill>
                <a:srgbClr val="161613"/>
              </a:solidFill>
              <a:latin typeface="배달의민족 주아" charset="0"/>
              <a:ea typeface="배달의민족 주아" charset="0"/>
              <a:cs typeface="Inter" charset="0"/>
            </a:endParaRPr>
          </a:p>
        </p:txBody>
      </p:sp>
      <p:sp>
        <p:nvSpPr>
          <p:cNvPr id="13" name="Text 3">
            <a:extLst>
              <a:ext uri="{FF2B5EF4-FFF2-40B4-BE49-F238E27FC236}">
                <a16:creationId xmlns:a16="http://schemas.microsoft.com/office/drawing/2014/main" id="{6B219B5A-147E-B5C1-B050-0B3291861F47}"/>
              </a:ext>
            </a:extLst>
          </p:cNvPr>
          <p:cNvSpPr/>
          <p:nvPr/>
        </p:nvSpPr>
        <p:spPr>
          <a:xfrm>
            <a:off x="7904479" y="1881505"/>
            <a:ext cx="4156075" cy="355600"/>
          </a:xfrm>
          <a:prstGeom prst="rect">
            <a:avLst/>
          </a:prstGeom>
          <a:noFill/>
          <a:ln/>
        </p:spPr>
        <p:txBody>
          <a:bodyPr wrap="none" lIns="0" tIns="0" rIns="0" bIns="0" numCol="1" vert="horz" anchor="t">
            <a:noAutofit/>
          </a:bodyPr>
          <a:lstStyle/>
          <a:p>
            <a:pPr marL="0" indent="0" algn="l">
              <a:lnSpc>
                <a:spcPts val="2750"/>
              </a:lnSpc>
              <a:buFontTx/>
              <a:buNone/>
            </a:pPr>
            <a:r>
              <a:rPr lang="en-US" sz="2200">
                <a:solidFill>
                  <a:srgbClr val="161613"/>
                </a:solidFill>
                <a:latin typeface="배달의민족 주아" charset="0"/>
                <a:ea typeface="배달의민족 주아" charset="0"/>
                <a:cs typeface="DM Sans Medium" charset="0"/>
              </a:rPr>
              <a:t>B그룹 - 교사 요구사항 (B-1 ~ B-5)</a:t>
            </a:r>
            <a:endParaRPr lang="ko-KR" altLang="en-US" sz="2200">
              <a:solidFill>
                <a:srgbClr val="161613"/>
              </a:solidFill>
              <a:latin typeface="배달의민족 주아" charset="0"/>
              <a:ea typeface="배달의민족 주아" charset="0"/>
              <a:cs typeface="DM Sans Medium" charset="0"/>
            </a:endParaRPr>
          </a:p>
        </p:txBody>
      </p:sp>
      <p:sp>
        <p:nvSpPr>
          <p:cNvPr id="15" name="Text 4">
            <a:extLst>
              <a:ext uri="{FF2B5EF4-FFF2-40B4-BE49-F238E27FC236}">
                <a16:creationId xmlns:a16="http://schemas.microsoft.com/office/drawing/2014/main" id="{260108E2-8938-5952-14E0-8D4D9741AB2E}"/>
              </a:ext>
            </a:extLst>
          </p:cNvPr>
          <p:cNvSpPr/>
          <p:nvPr/>
        </p:nvSpPr>
        <p:spPr>
          <a:xfrm>
            <a:off x="7904479" y="2357120"/>
            <a:ext cx="6245860" cy="727075"/>
          </a:xfrm>
          <a:prstGeom prst="rect">
            <a:avLst/>
          </a:prstGeom>
          <a:noFill/>
          <a:ln/>
        </p:spPr>
        <p:txBody>
          <a:bodyPr wrap="square" lIns="0" tIns="0" rIns="0" bIns="0" numCol="1" vert="horz" anchor="t">
            <a:noAutofit/>
          </a:bodyPr>
          <a:lstStyle/>
          <a:p>
            <a:pPr marL="342900" indent="-342900" algn="l">
              <a:lnSpc>
                <a:spcPts val="2850"/>
              </a:lnSpc>
              <a:buFont typeface="Inter"/>
              <a:buChar char="•"/>
            </a:pPr>
            <a:r>
              <a:rPr lang="en-US">
                <a:solidFill>
                  <a:srgbClr val="161613"/>
                </a:solidFill>
                <a:latin typeface="배달의민족 주아" charset="0"/>
                <a:ea typeface="배달의민족 주아" charset="0"/>
                <a:cs typeface="Inter" charset="0"/>
              </a:rPr>
              <a:t>강의 관리: 본인의 강의 스케줄 및 배정된 수강생 조회</a:t>
            </a:r>
            <a:endParaRPr lang="ko-KR" altLang="en-US">
              <a:solidFill>
                <a:srgbClr val="161613"/>
              </a:solidFill>
              <a:latin typeface="배달의민족 주아" charset="0"/>
              <a:ea typeface="배달의민족 주아" charset="0"/>
              <a:cs typeface="Inter" charset="0"/>
            </a:endParaRPr>
          </a:p>
          <a:p>
            <a:pPr marL="342900" indent="-342900" algn="l">
              <a:lnSpc>
                <a:spcPts val="2850"/>
              </a:lnSpc>
              <a:buFont typeface="Inter"/>
              <a:buChar char="•"/>
            </a:pPr>
            <a:r>
              <a:rPr lang="en-US">
                <a:solidFill>
                  <a:srgbClr val="161613"/>
                </a:solidFill>
                <a:latin typeface="배달의민족 주아" charset="0"/>
                <a:ea typeface="배달의민족 주아" charset="0"/>
                <a:cs typeface="Inter" charset="0"/>
              </a:rPr>
              <a:t>성적 처리: 과목별 배점(출결/필기/실기) 설정 및 성적 입력</a:t>
            </a:r>
            <a:endParaRPr lang="ko-KR" altLang="en-US">
              <a:solidFill>
                <a:srgbClr val="161613"/>
              </a:solidFill>
              <a:latin typeface="배달의민족 주아" charset="0"/>
              <a:ea typeface="배달의민족 주아" charset="0"/>
              <a:cs typeface="Inter" charset="0"/>
            </a:endParaRPr>
          </a:p>
        </p:txBody>
      </p:sp>
      <p:sp>
        <p:nvSpPr>
          <p:cNvPr id="17" name="Text 5">
            <a:extLst>
              <a:ext uri="{FF2B5EF4-FFF2-40B4-BE49-F238E27FC236}">
                <a16:creationId xmlns:a16="http://schemas.microsoft.com/office/drawing/2014/main" id="{A7BD7117-6F7B-14DB-CF40-7B28852DE891}"/>
              </a:ext>
            </a:extLst>
          </p:cNvPr>
          <p:cNvSpPr/>
          <p:nvPr/>
        </p:nvSpPr>
        <p:spPr>
          <a:xfrm>
            <a:off x="7893050" y="3895725"/>
            <a:ext cx="4504055" cy="355600"/>
          </a:xfrm>
          <a:prstGeom prst="rect">
            <a:avLst/>
          </a:prstGeom>
          <a:noFill/>
          <a:ln/>
        </p:spPr>
        <p:txBody>
          <a:bodyPr wrap="none" lIns="0" tIns="0" rIns="0" bIns="0" numCol="1" vert="horz" anchor="t">
            <a:noAutofit/>
          </a:bodyPr>
          <a:lstStyle/>
          <a:p>
            <a:pPr marL="0" indent="0" algn="l">
              <a:lnSpc>
                <a:spcPts val="2750"/>
              </a:lnSpc>
              <a:buFontTx/>
              <a:buNone/>
            </a:pPr>
            <a:r>
              <a:rPr lang="en-US" sz="2200">
                <a:solidFill>
                  <a:srgbClr val="161613"/>
                </a:solidFill>
                <a:latin typeface="배달의민족 주아" charset="0"/>
                <a:ea typeface="배달의민족 주아" charset="0"/>
                <a:cs typeface="DM Sans Medium" charset="0"/>
              </a:rPr>
              <a:t>C그룹 - 교육생 요구사항 (C-1 ~ C-3)</a:t>
            </a:r>
            <a:endParaRPr lang="ko-KR" altLang="en-US" sz="2200">
              <a:solidFill>
                <a:srgbClr val="161613"/>
              </a:solidFill>
              <a:latin typeface="배달의민족 주아" charset="0"/>
              <a:ea typeface="배달의민족 주아" charset="0"/>
              <a:cs typeface="DM Sans Medium" charset="0"/>
            </a:endParaRPr>
          </a:p>
        </p:txBody>
      </p:sp>
      <p:sp>
        <p:nvSpPr>
          <p:cNvPr id="19" name="Text 6">
            <a:extLst>
              <a:ext uri="{FF2B5EF4-FFF2-40B4-BE49-F238E27FC236}">
                <a16:creationId xmlns:a16="http://schemas.microsoft.com/office/drawing/2014/main" id="{1585A6CC-46EA-3E2E-F605-AD086C5DC927}"/>
              </a:ext>
            </a:extLst>
          </p:cNvPr>
          <p:cNvSpPr/>
          <p:nvPr/>
        </p:nvSpPr>
        <p:spPr>
          <a:xfrm>
            <a:off x="7893050" y="4477385"/>
            <a:ext cx="6245860" cy="364490"/>
          </a:xfrm>
          <a:prstGeom prst="rect">
            <a:avLst/>
          </a:prstGeom>
          <a:noFill/>
          <a:ln/>
        </p:spPr>
        <p:txBody>
          <a:bodyPr wrap="none" lIns="0" tIns="0" rIns="0" bIns="0" numCol="1" vert="horz" anchor="t">
            <a:noAutofit/>
          </a:bodyPr>
          <a:lstStyle/>
          <a:p>
            <a:pPr marL="342900" indent="-342900" algn="l">
              <a:lnSpc>
                <a:spcPts val="2850"/>
              </a:lnSpc>
              <a:buFont typeface="Inter"/>
              <a:buChar char="•"/>
            </a:pPr>
            <a:r>
              <a:rPr lang="en-US">
                <a:solidFill>
                  <a:srgbClr val="161613"/>
                </a:solidFill>
                <a:latin typeface="배달의민족 주아" charset="0"/>
                <a:ea typeface="배달의민족 주아" charset="0"/>
                <a:cs typeface="Inter" charset="0"/>
              </a:rPr>
              <a:t>정보 조회: 본인의 성적 확인, 일별/월별 근태 현황 조회</a:t>
            </a:r>
            <a:endParaRPr lang="ko-KR" altLang="en-US">
              <a:solidFill>
                <a:srgbClr val="161613"/>
              </a:solidFill>
              <a:latin typeface="배달의민족 주아" charset="0"/>
              <a:ea typeface="배달의민족 주아" charset="0"/>
              <a:cs typeface="Inter" charset="0"/>
            </a:endParaRPr>
          </a:p>
        </p:txBody>
      </p:sp>
      <p:sp>
        <p:nvSpPr>
          <p:cNvPr id="21" name="직사각형 20">
            <a:extLst>
              <a:ext uri="{FF2B5EF4-FFF2-40B4-BE49-F238E27FC236}">
                <a16:creationId xmlns:a16="http://schemas.microsoft.com/office/drawing/2014/main" id="{B6E95FC5-686B-DCE3-B09D-EB6E49B63982}"/>
              </a:ext>
            </a:extLst>
          </p:cNvPr>
          <p:cNvSpPr/>
          <p:nvPr/>
        </p:nvSpPr>
        <p:spPr>
          <a:xfrm>
            <a:off x="12964160" y="537781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spTree>
    <p:extLst>
      <p:ext uri="{BB962C8B-B14F-4D97-AF65-F5344CB8AC3E}">
        <p14:creationId xmlns:p14="http://schemas.microsoft.com/office/powerpoint/2010/main" val="11819087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84D053A3-9B8F-7D27-02D3-71CAD83D52BB}"/>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034DF2D1-5B1D-D88F-B4F8-ECC1E150A5EF}"/>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sz="2800">
                <a:solidFill>
                  <a:srgbClr val="161613"/>
                </a:solidFill>
                <a:latin typeface="배달의민족 주아" charset="0"/>
                <a:ea typeface="배달의민족 주아" charset="0"/>
                <a:cs typeface="DM Sans Medium" charset="0"/>
              </a:rPr>
              <a:t>3.</a:t>
            </a:r>
            <a:r>
              <a:rPr lang="en-US" altLang="ko-KR"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요구 사항 분석</a:t>
            </a:r>
            <a:endParaRPr lang="ko-KR" altLang="en-US" sz="2800">
              <a:solidFill>
                <a:srgbClr val="161613"/>
              </a:solidFill>
              <a:latin typeface="배달의민족 주아" charset="0"/>
              <a:ea typeface="배달의민족 주아" charset="0"/>
              <a:cs typeface="DM Sans Medium" charset="0"/>
            </a:endParaRPr>
          </a:p>
        </p:txBody>
      </p:sp>
      <p:sp>
        <p:nvSpPr>
          <p:cNvPr id="3" name="Rect 0">
            <a:extLst>
              <a:ext uri="{FF2B5EF4-FFF2-40B4-BE49-F238E27FC236}">
                <a16:creationId xmlns:a16="http://schemas.microsoft.com/office/drawing/2014/main" id="{30A11B42-98AA-6871-C471-35B389229F8B}"/>
              </a:ext>
            </a:extLst>
          </p:cNvPr>
          <p:cNvSpPr>
            <a:spLocks/>
          </p:cNvSpPr>
          <p:nvPr/>
        </p:nvSpPr>
        <p:spPr>
          <a:xfrm>
            <a:off x="788670" y="1133475"/>
            <a:ext cx="6268085" cy="283210"/>
          </a:xfrm>
          <a:prstGeom prst="rect">
            <a:avLst/>
          </a:prstGeom>
          <a:noFill/>
          <a:ln cap="flat" cmpd="sng">
            <a:prstDash/>
          </a:ln>
        </p:spPr>
        <p:txBody>
          <a:bodyPr wrap="none" lIns="0" tIns="0" rIns="0" bIns="0" numCol="1" vert="horz" anchor="t">
            <a:noAutofit/>
          </a:bodyPr>
          <a:lstStyle/>
          <a:p>
            <a:pPr marL="0" indent="0" algn="l">
              <a:lnSpc>
                <a:spcPts val="2200"/>
              </a:lnSpc>
              <a:buFontTx/>
              <a:buNone/>
            </a:pPr>
            <a:endParaRPr lang="ko-KR" altLang="en-US" sz="175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D96A2036-0E53-DE25-70B6-CFFE07D2C02D}"/>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2FAB6A3C-B9CE-EDB8-A6FA-FD5C4614578D}"/>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DAE073B9-1B29-C218-D43E-A893889BD043}"/>
              </a:ext>
            </a:extLst>
          </p:cNvPr>
          <p:cNvSpPr>
            <a:spLocks/>
          </p:cNvSpPr>
          <p:nvPr/>
        </p:nvSpPr>
        <p:spPr>
          <a:xfrm>
            <a:off x="3180080" y="47307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요구 분석서</a:t>
            </a:r>
            <a:endParaRPr lang="ko-KR" altLang="en-US" sz="1600">
              <a:solidFill>
                <a:srgbClr val="161613"/>
              </a:solidFill>
              <a:latin typeface="배달의민족 주아" charset="0"/>
              <a:ea typeface="배달의민족 주아" charset="0"/>
            </a:endParaRPr>
          </a:p>
        </p:txBody>
      </p:sp>
      <p:pic>
        <p:nvPicPr>
          <p:cNvPr id="9" name="그림 8" descr="텍스트, 스크린샷, 평행, 인쇄이(가) 표시된 사진  AI 생성 콘텐츠는 정확하지 않을 수 있습니다.">
            <a:extLst>
              <a:ext uri="{FF2B5EF4-FFF2-40B4-BE49-F238E27FC236}">
                <a16:creationId xmlns:a16="http://schemas.microsoft.com/office/drawing/2014/main" id="{7DAE5906-F1E6-6814-E582-83BA11439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105" y="1278890"/>
            <a:ext cx="11454765" cy="6481445"/>
          </a:xfrm>
          <a:prstGeom prst="rect">
            <a:avLst/>
          </a:prstGeom>
        </p:spPr>
      </p:pic>
    </p:spTree>
    <p:extLst>
      <p:ext uri="{BB962C8B-B14F-4D97-AF65-F5344CB8AC3E}">
        <p14:creationId xmlns:p14="http://schemas.microsoft.com/office/powerpoint/2010/main" val="2622818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CD71160C-103A-5CBB-E6C1-9E88E57C297E}"/>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DB78461D-50AD-5706-40C5-214D611A0BA6}"/>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sz="2800">
                <a:solidFill>
                  <a:srgbClr val="161613"/>
                </a:solidFill>
                <a:latin typeface="배달의민족 주아" charset="0"/>
                <a:ea typeface="배달의민족 주아" charset="0"/>
                <a:cs typeface="DM Sans Medium" charset="0"/>
              </a:rPr>
              <a:t>3.</a:t>
            </a:r>
            <a:r>
              <a:rPr lang="en-US" altLang="ko-KR"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요구 사항 분석</a:t>
            </a:r>
            <a:endParaRPr lang="ko-KR" altLang="en-US" sz="2800">
              <a:solidFill>
                <a:srgbClr val="161613"/>
              </a:solidFill>
              <a:latin typeface="배달의민족 주아" charset="0"/>
              <a:ea typeface="배달의민족 주아" charset="0"/>
              <a:cs typeface="DM Sans Medium" charset="0"/>
            </a:endParaRPr>
          </a:p>
        </p:txBody>
      </p:sp>
      <p:sp>
        <p:nvSpPr>
          <p:cNvPr id="3" name="Rect 0">
            <a:extLst>
              <a:ext uri="{FF2B5EF4-FFF2-40B4-BE49-F238E27FC236}">
                <a16:creationId xmlns:a16="http://schemas.microsoft.com/office/drawing/2014/main" id="{6F1B8A30-0AE9-2E37-B62A-D2C358BEBBEE}"/>
              </a:ext>
            </a:extLst>
          </p:cNvPr>
          <p:cNvSpPr>
            <a:spLocks/>
          </p:cNvSpPr>
          <p:nvPr/>
        </p:nvSpPr>
        <p:spPr>
          <a:xfrm>
            <a:off x="788670" y="1133475"/>
            <a:ext cx="6268085" cy="283210"/>
          </a:xfrm>
          <a:prstGeom prst="rect">
            <a:avLst/>
          </a:prstGeom>
          <a:noFill/>
          <a:ln cap="flat" cmpd="sng">
            <a:prstDash/>
          </a:ln>
        </p:spPr>
        <p:txBody>
          <a:bodyPr wrap="none" lIns="0" tIns="0" rIns="0" bIns="0" numCol="1" vert="horz" anchor="t">
            <a:noAutofit/>
          </a:bodyPr>
          <a:lstStyle/>
          <a:p>
            <a:pPr marL="0" indent="0" algn="l">
              <a:lnSpc>
                <a:spcPts val="2200"/>
              </a:lnSpc>
              <a:buFontTx/>
              <a:buNone/>
            </a:pPr>
            <a:endParaRPr lang="ko-KR" altLang="en-US" sz="175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CEF23273-A06D-C808-6A1D-EF75D90E300F}"/>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44BBA7A5-B0FB-01F5-55FE-5EE6BF25C3C7}"/>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F87B9585-36B6-03EA-1B96-8ABC157E4C73}"/>
              </a:ext>
            </a:extLst>
          </p:cNvPr>
          <p:cNvSpPr>
            <a:spLocks/>
          </p:cNvSpPr>
          <p:nvPr/>
        </p:nvSpPr>
        <p:spPr>
          <a:xfrm>
            <a:off x="3180080" y="47307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순서도</a:t>
            </a:r>
            <a:endParaRPr lang="ko-KR" altLang="en-US" sz="1600">
              <a:solidFill>
                <a:srgbClr val="161613"/>
              </a:solidFill>
              <a:latin typeface="배달의민족 주아" charset="0"/>
              <a:ea typeface="배달의민족 주아" charset="0"/>
            </a:endParaRPr>
          </a:p>
        </p:txBody>
      </p:sp>
      <p:pic>
        <p:nvPicPr>
          <p:cNvPr id="6" name="그림 5" descr="텍스트, 스크린샷, 도표, 디자인이(가) 표시된 사진  AI 생성 콘텐츠는 정확하지 않을 수 있습니다.">
            <a:extLst>
              <a:ext uri="{FF2B5EF4-FFF2-40B4-BE49-F238E27FC236}">
                <a16:creationId xmlns:a16="http://schemas.microsoft.com/office/drawing/2014/main" id="{2A771897-9C52-55A4-DA3A-9D1004D9DE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5520" y="1270000"/>
            <a:ext cx="7075805" cy="6335395"/>
          </a:xfrm>
          <a:prstGeom prst="rect">
            <a:avLst/>
          </a:prstGeom>
        </p:spPr>
      </p:pic>
    </p:spTree>
    <p:extLst>
      <p:ext uri="{BB962C8B-B14F-4D97-AF65-F5344CB8AC3E}">
        <p14:creationId xmlns:p14="http://schemas.microsoft.com/office/powerpoint/2010/main" val="17670962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 name="Rect 0"/>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sz="2800">
                <a:solidFill>
                  <a:srgbClr val="161613"/>
                </a:solidFill>
                <a:latin typeface="배달의민족 주아" charset="0"/>
                <a:ea typeface="배달의민족 주아" charset="0"/>
                <a:cs typeface="DM Sans Medium" charset="0"/>
              </a:rPr>
              <a:t>4. </a:t>
            </a:r>
            <a:r>
              <a:rPr lang="ko-KR" altLang="en-US" sz="2800">
                <a:solidFill>
                  <a:srgbClr val="161613"/>
                </a:solidFill>
                <a:latin typeface="배달의민족 주아" charset="0"/>
                <a:ea typeface="배달의민족 주아" charset="0"/>
                <a:cs typeface="DM Sans Medium" charset="0"/>
              </a:rPr>
              <a:t>데이터</a:t>
            </a:r>
            <a:r>
              <a:rPr lang="en-US" sz="2800">
                <a:solidFill>
                  <a:srgbClr val="161613"/>
                </a:solidFill>
                <a:latin typeface="배달의민족 주아" charset="0"/>
                <a:ea typeface="배달의민족 주아" charset="0"/>
                <a:cs typeface="DM Sans Medium" charset="0"/>
              </a:rPr>
              <a:t> 설계 및 </a:t>
            </a:r>
            <a:r>
              <a:rPr lang="ko-KR" altLang="en-US" sz="2800">
                <a:solidFill>
                  <a:srgbClr val="161613"/>
                </a:solidFill>
                <a:latin typeface="배달의민족 주아" charset="0"/>
                <a:ea typeface="배달의민족 주아" charset="0"/>
                <a:cs typeface="DM Sans Medium" charset="0"/>
              </a:rPr>
              <a:t>협업</a:t>
            </a:r>
            <a:endParaRPr lang="ko-KR" altLang="en-US" sz="2800">
              <a:solidFill>
                <a:srgbClr val="161613"/>
              </a:solidFill>
              <a:latin typeface="배달의민족 주아" charset="0"/>
              <a:ea typeface="배달의민족 주아" charset="0"/>
              <a:cs typeface="DM Sans Medium" charset="0"/>
            </a:endParaRPr>
          </a:p>
        </p:txBody>
      </p:sp>
      <p:sp>
        <p:nvSpPr>
          <p:cNvPr id="3" name="Rect 0"/>
          <p:cNvSpPr>
            <a:spLocks/>
          </p:cNvSpPr>
          <p:nvPr/>
        </p:nvSpPr>
        <p:spPr>
          <a:xfrm>
            <a:off x="788670" y="1133475"/>
            <a:ext cx="6268085" cy="283210"/>
          </a:xfrm>
          <a:prstGeom prst="rect">
            <a:avLst/>
          </a:prstGeom>
          <a:noFill/>
          <a:ln cap="flat" cmpd="sng">
            <a:prstDash/>
          </a:ln>
        </p:spPr>
        <p:txBody>
          <a:bodyPr wrap="none" lIns="0" tIns="0" rIns="0" bIns="0" numCol="1" vert="horz" anchor="t">
            <a:noAutofit/>
          </a:bodyPr>
          <a:lstStyle/>
          <a:p>
            <a:pPr marL="0" indent="0" algn="l">
              <a:lnSpc>
                <a:spcPts val="2200"/>
              </a:lnSpc>
              <a:buFontTx/>
              <a:buNone/>
            </a:pPr>
            <a:endParaRPr lang="ko-KR" altLang="en-US" sz="175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920DE33A-9803-DFA4-EFF0-205A5342E368}"/>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pic>
        <p:nvPicPr>
          <p:cNvPr id="4" name="그림 54" descr="/Users/parkjimyeong/Library/Group Containers/L48J367XN4.com.infraware.PolarisOffice/EngineTemp/59165/fImage2425114091193.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785495" y="1276985"/>
            <a:ext cx="13242925" cy="6532880"/>
          </a:xfrm>
          <a:prstGeom prst="rect">
            <a:avLst/>
          </a:prstGeom>
          <a:noFill/>
        </p:spPr>
      </p:pic>
      <p:cxnSp>
        <p:nvCxnSpPr>
          <p:cNvPr id="7" name="직선 화살표 연결선 6">
            <a:extLst>
              <a:ext uri="{FF2B5EF4-FFF2-40B4-BE49-F238E27FC236}">
                <a16:creationId xmlns:a16="http://schemas.microsoft.com/office/drawing/2014/main" id="{D0F54FED-3377-7C5E-A119-B1FEB497B788}"/>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8507BAC5-86F2-0036-FAE1-D9AE866AB7D1}"/>
              </a:ext>
            </a:extLst>
          </p:cNvPr>
          <p:cNvSpPr>
            <a:spLocks/>
          </p:cNvSpPr>
          <p:nvPr/>
        </p:nvSpPr>
        <p:spPr>
          <a:xfrm>
            <a:off x="3926205" y="45021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ERD 전체 모습</a:t>
            </a:r>
            <a:endParaRPr lang="ko-KR" altLang="en-US" sz="1600">
              <a:solidFill>
                <a:srgbClr val="161613"/>
              </a:solidFill>
              <a:latin typeface="배달의민족 주아" charset="0"/>
              <a:ea typeface="배달의민족 주아"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375D15BA-53B2-3956-5643-C2A4D5EB0963}"/>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FA1EF7B4-6181-078C-65A4-6624C703A3EB}"/>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buFontTx/>
              <a:buNone/>
            </a:pPr>
            <a:r>
              <a:rPr lang="en-US" sz="2800">
                <a:solidFill>
                  <a:srgbClr val="161613"/>
                </a:solidFill>
                <a:latin typeface="배달의민족 주아" charset="0"/>
                <a:ea typeface="배달의민족 주아" charset="0"/>
                <a:cs typeface="DM Sans Medium" charset="0"/>
              </a:rPr>
              <a:t>4. </a:t>
            </a:r>
            <a:r>
              <a:rPr lang="ko-KR" altLang="en-US" sz="2800">
                <a:solidFill>
                  <a:srgbClr val="161613"/>
                </a:solidFill>
                <a:latin typeface="배달의민족 주아" charset="0"/>
                <a:ea typeface="배달의민족 주아" charset="0"/>
                <a:cs typeface="DM Sans Medium" charset="0"/>
              </a:rPr>
              <a:t>데이터</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설계</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및</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협업</a:t>
            </a:r>
            <a:endParaRPr lang="ko-KR" altLang="en-US" sz="2800">
              <a:solidFill>
                <a:srgbClr val="161613"/>
              </a:solidFill>
              <a:latin typeface="배달의민족 주아" charset="0"/>
              <a:ea typeface="배달의민족 주아" charset="0"/>
              <a:cs typeface="DM Sans Medium" charset="0"/>
            </a:endParaRPr>
          </a:p>
          <a:p>
            <a:pPr marL="0" indent="0" algn="l">
              <a:lnSpc>
                <a:spcPts val="3500"/>
              </a:lnSpc>
              <a:buFontTx/>
              <a:buNone/>
            </a:pPr>
            <a:endParaRPr lang="ko-KR" altLang="en-US" sz="2800">
              <a:solidFill>
                <a:srgbClr val="161613"/>
              </a:solidFill>
              <a:latin typeface="배달의민족 주아" charset="0"/>
              <a:ea typeface="배달의민족 주아" charset="0"/>
              <a:cs typeface="DM Sans Medium" charset="0"/>
            </a:endParaRPr>
          </a:p>
        </p:txBody>
      </p:sp>
      <p:sp>
        <p:nvSpPr>
          <p:cNvPr id="3" name="Rect 0">
            <a:extLst>
              <a:ext uri="{FF2B5EF4-FFF2-40B4-BE49-F238E27FC236}">
                <a16:creationId xmlns:a16="http://schemas.microsoft.com/office/drawing/2014/main" id="{89F8EF5F-76EE-EEEB-B74F-AC84CB39D308}"/>
              </a:ext>
            </a:extLst>
          </p:cNvPr>
          <p:cNvSpPr>
            <a:spLocks/>
          </p:cNvSpPr>
          <p:nvPr/>
        </p:nvSpPr>
        <p:spPr>
          <a:xfrm>
            <a:off x="788670" y="1133475"/>
            <a:ext cx="6268085" cy="283210"/>
          </a:xfrm>
          <a:prstGeom prst="rect">
            <a:avLst/>
          </a:prstGeom>
          <a:noFill/>
          <a:ln cap="flat" cmpd="sng">
            <a:prstDash/>
          </a:ln>
        </p:spPr>
        <p:txBody>
          <a:bodyPr wrap="none" lIns="0" tIns="0" rIns="0" bIns="0" numCol="1" vert="horz" anchor="t">
            <a:noAutofit/>
          </a:bodyPr>
          <a:lstStyle/>
          <a:p>
            <a:pPr marL="0" indent="0" algn="l">
              <a:lnSpc>
                <a:spcPts val="2200"/>
              </a:lnSpc>
              <a:buFontTx/>
              <a:buNone/>
            </a:pPr>
            <a:endParaRPr lang="ko-KR" altLang="en-US" sz="175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CD195500-3C3F-507A-CA11-C7B72447DF86}"/>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09F3E009-2FD9-0335-DAF3-FFA82447151E}"/>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2CC98A33-5405-21E3-AB51-01356BEC20F7}"/>
              </a:ext>
            </a:extLst>
          </p:cNvPr>
          <p:cNvSpPr>
            <a:spLocks/>
          </p:cNvSpPr>
          <p:nvPr/>
        </p:nvSpPr>
        <p:spPr>
          <a:xfrm>
            <a:off x="3923664" y="45021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000000"/>
                </a:solidFill>
                <a:latin typeface="배달의민족 주아" charset="0"/>
                <a:ea typeface="배달의민족 주아" charset="0"/>
              </a:rPr>
              <a:t>ERD 전체 모습</a:t>
            </a:r>
            <a:endParaRPr lang="ko-KR" altLang="en-US" sz="1600">
              <a:solidFill>
                <a:srgbClr val="000000"/>
              </a:solidFill>
              <a:latin typeface="배달의민족 주아" charset="0"/>
              <a:ea typeface="배달의민족 주아" charset="0"/>
            </a:endParaRPr>
          </a:p>
        </p:txBody>
      </p:sp>
      <p:pic>
        <p:nvPicPr>
          <p:cNvPr id="6" name="그림 5" descr="텍스트, 도표, 평면도, 스크린샷이(가) 표시된 사진">
            <a:extLst>
              <a:ext uri="{FF2B5EF4-FFF2-40B4-BE49-F238E27FC236}">
                <a16:creationId xmlns:a16="http://schemas.microsoft.com/office/drawing/2014/main" id="{0FC4E98F-A350-5804-D599-C60E5EB31D78}"/>
              </a:ext>
            </a:extLst>
          </p:cNvPr>
          <p:cNvPicPr>
            <a:picLocks noChangeAspect="1"/>
          </p:cNvPicPr>
          <p:nvPr/>
        </p:nvPicPr>
        <p:blipFill>
          <a:blip r:embed="rId3"/>
          <a:stretch>
            <a:fillRect/>
          </a:stretch>
        </p:blipFill>
        <p:spPr>
          <a:xfrm>
            <a:off x="786765" y="1282700"/>
            <a:ext cx="13247370" cy="6528435"/>
          </a:xfrm>
          <a:prstGeom prst="rect">
            <a:avLst/>
          </a:prstGeom>
        </p:spPr>
      </p:pic>
      <p:sp>
        <p:nvSpPr>
          <p:cNvPr id="12" name="TextBox 11">
            <a:extLst>
              <a:ext uri="{FF2B5EF4-FFF2-40B4-BE49-F238E27FC236}">
                <a16:creationId xmlns:a16="http://schemas.microsoft.com/office/drawing/2014/main" id="{FCA339E0-D219-AE70-D702-EDBDD070994B}"/>
              </a:ext>
            </a:extLst>
          </p:cNvPr>
          <p:cNvSpPr txBox="1"/>
          <p:nvPr/>
        </p:nvSpPr>
        <p:spPr>
          <a:xfrm>
            <a:off x="2019300" y="1422400"/>
            <a:ext cx="2134235" cy="1107440"/>
          </a:xfrm>
          <a:prstGeom prst="rect">
            <a:avLst/>
          </a:prstGeom>
          <a:noFill/>
        </p:spPr>
        <p:txBody>
          <a:bodyPr wrap="square" lIns="91440" tIns="45720" rIns="91440" bIns="45720" numCol="1" vert="horz" anchor="t">
            <a:spAutoFit/>
          </a:bodyPr>
          <a:lstStyle/>
          <a:p>
            <a:pPr marL="0" indent="0">
              <a:buFontTx/>
              <a:buNone/>
            </a:pPr>
            <a:r>
              <a:rPr lang="ko-KR" altLang="en-US" sz="6600">
                <a:solidFill>
                  <a:schemeClr val="accent6">
                    <a:lumMod val="49000"/>
                  </a:schemeClr>
                </a:solidFill>
                <a:latin typeface="배달의민족 주아" charset="0"/>
                <a:ea typeface="배달의민족 주아" charset="0"/>
                <a:cs typeface="Calibri" charset="0"/>
              </a:rPr>
              <a:t>교사</a:t>
            </a:r>
            <a:endParaRPr lang="ko-KR" altLang="en-US" sz="6600">
              <a:solidFill>
                <a:schemeClr val="accent6">
                  <a:lumMod val="49000"/>
                </a:schemeClr>
              </a:solidFill>
              <a:latin typeface="배달의민족 주아" charset="0"/>
              <a:ea typeface="배달의민족 주아" charset="0"/>
              <a:cs typeface="Calibri" charset="0"/>
            </a:endParaRPr>
          </a:p>
        </p:txBody>
      </p:sp>
      <p:sp>
        <p:nvSpPr>
          <p:cNvPr id="14" name="TextBox 13">
            <a:extLst>
              <a:ext uri="{FF2B5EF4-FFF2-40B4-BE49-F238E27FC236}">
                <a16:creationId xmlns:a16="http://schemas.microsoft.com/office/drawing/2014/main" id="{0556345D-7278-1D1E-E1FB-1CB332AB040A}"/>
              </a:ext>
            </a:extLst>
          </p:cNvPr>
          <p:cNvSpPr txBox="1"/>
          <p:nvPr/>
        </p:nvSpPr>
        <p:spPr>
          <a:xfrm>
            <a:off x="787400" y="4775200"/>
            <a:ext cx="3137535" cy="1107440"/>
          </a:xfrm>
          <a:prstGeom prst="rect">
            <a:avLst/>
          </a:prstGeom>
          <a:noFill/>
        </p:spPr>
        <p:txBody>
          <a:bodyPr wrap="square" lIns="91440" tIns="45720" rIns="91440" bIns="45720" numCol="1" vert="horz" anchor="t">
            <a:spAutoFit/>
          </a:bodyPr>
          <a:lstStyle/>
          <a:p>
            <a:pPr marL="0" indent="0">
              <a:buFontTx/>
              <a:buNone/>
            </a:pPr>
            <a:r>
              <a:rPr lang="ko-KR" altLang="en-US" sz="6600">
                <a:solidFill>
                  <a:srgbClr val="F18BFC"/>
                </a:solidFill>
                <a:latin typeface="배달의민족 주아" charset="0"/>
                <a:ea typeface="배달의민족 주아" charset="0"/>
                <a:cs typeface="Calibri" charset="0"/>
              </a:rPr>
              <a:t>관리자</a:t>
            </a:r>
            <a:endParaRPr lang="ko-KR" altLang="en-US" sz="6600">
              <a:solidFill>
                <a:srgbClr val="F18BFC"/>
              </a:solidFill>
              <a:latin typeface="배달의민족 주아" charset="0"/>
              <a:ea typeface="배달의민족 주아" charset="0"/>
              <a:cs typeface="Calibri" charset="0"/>
            </a:endParaRPr>
          </a:p>
        </p:txBody>
      </p:sp>
      <p:sp>
        <p:nvSpPr>
          <p:cNvPr id="15" name="TextBox 14">
            <a:extLst>
              <a:ext uri="{FF2B5EF4-FFF2-40B4-BE49-F238E27FC236}">
                <a16:creationId xmlns:a16="http://schemas.microsoft.com/office/drawing/2014/main" id="{6C2DA033-2194-F80D-E289-1A413EB6964D}"/>
              </a:ext>
            </a:extLst>
          </p:cNvPr>
          <p:cNvSpPr txBox="1"/>
          <p:nvPr/>
        </p:nvSpPr>
        <p:spPr>
          <a:xfrm>
            <a:off x="6502400" y="6007100"/>
            <a:ext cx="2134235" cy="1107440"/>
          </a:xfrm>
          <a:prstGeom prst="rect">
            <a:avLst/>
          </a:prstGeom>
          <a:noFill/>
        </p:spPr>
        <p:txBody>
          <a:bodyPr wrap="square" lIns="91440" tIns="45720" rIns="91440" bIns="45720" numCol="1" vert="horz" anchor="t">
            <a:spAutoFit/>
          </a:bodyPr>
          <a:lstStyle/>
          <a:p>
            <a:pPr marL="0" indent="0">
              <a:buFontTx/>
              <a:buNone/>
            </a:pPr>
            <a:r>
              <a:rPr lang="ko-KR" altLang="en-US" sz="6600">
                <a:solidFill>
                  <a:srgbClr val="7030A0"/>
                </a:solidFill>
                <a:latin typeface="배달의민족 주아" charset="0"/>
                <a:ea typeface="배달의민족 주아" charset="0"/>
                <a:cs typeface="Calibri" charset="0"/>
              </a:rPr>
              <a:t>회원</a:t>
            </a:r>
            <a:endParaRPr lang="ko-KR" altLang="en-US" sz="6600">
              <a:solidFill>
                <a:srgbClr val="7030A0"/>
              </a:solidFill>
              <a:latin typeface="배달의민족 주아" charset="0"/>
              <a:ea typeface="배달의민족 주아" charset="0"/>
              <a:cs typeface="Calibri" charset="0"/>
            </a:endParaRPr>
          </a:p>
        </p:txBody>
      </p:sp>
      <p:sp>
        <p:nvSpPr>
          <p:cNvPr id="16" name="TextBox 15">
            <a:extLst>
              <a:ext uri="{FF2B5EF4-FFF2-40B4-BE49-F238E27FC236}">
                <a16:creationId xmlns:a16="http://schemas.microsoft.com/office/drawing/2014/main" id="{8E31B4C9-1FFA-2B6D-7EE7-0642A1D8A969}"/>
              </a:ext>
            </a:extLst>
          </p:cNvPr>
          <p:cNvSpPr txBox="1"/>
          <p:nvPr/>
        </p:nvSpPr>
        <p:spPr>
          <a:xfrm>
            <a:off x="10972800" y="2260600"/>
            <a:ext cx="2134235" cy="1107440"/>
          </a:xfrm>
          <a:prstGeom prst="rect">
            <a:avLst/>
          </a:prstGeom>
          <a:noFill/>
        </p:spPr>
        <p:txBody>
          <a:bodyPr wrap="square" lIns="91440" tIns="45720" rIns="91440" bIns="45720" numCol="1" vert="horz" anchor="t">
            <a:spAutoFit/>
          </a:bodyPr>
          <a:lstStyle/>
          <a:p>
            <a:pPr marL="0" indent="0">
              <a:buFontTx/>
              <a:buNone/>
            </a:pPr>
            <a:r>
              <a:rPr lang="ko-KR" altLang="en-US" sz="6600">
                <a:latin typeface="배달의민족 주아" charset="0"/>
                <a:ea typeface="배달의민족 주아" charset="0"/>
                <a:cs typeface="Calibri" charset="0"/>
              </a:rPr>
              <a:t>강의</a:t>
            </a:r>
            <a:endParaRPr lang="ko-KR" altLang="en-US" sz="6600">
              <a:latin typeface="배달의민족 주아" charset="0"/>
              <a:ea typeface="배달의민족 주아" charset="0"/>
              <a:cs typeface="Calibri" charset="0"/>
            </a:endParaRPr>
          </a:p>
        </p:txBody>
      </p:sp>
      <p:sp>
        <p:nvSpPr>
          <p:cNvPr id="17" name="TextBox 16">
            <a:extLst>
              <a:ext uri="{FF2B5EF4-FFF2-40B4-BE49-F238E27FC236}">
                <a16:creationId xmlns:a16="http://schemas.microsoft.com/office/drawing/2014/main" id="{60E78760-AD21-F275-176B-BBDCD9D276F4}"/>
              </a:ext>
            </a:extLst>
          </p:cNvPr>
          <p:cNvSpPr txBox="1"/>
          <p:nvPr/>
        </p:nvSpPr>
        <p:spPr>
          <a:xfrm>
            <a:off x="9220200" y="6413500"/>
            <a:ext cx="4814570" cy="1107440"/>
          </a:xfrm>
          <a:prstGeom prst="rect">
            <a:avLst/>
          </a:prstGeom>
          <a:noFill/>
        </p:spPr>
        <p:txBody>
          <a:bodyPr wrap="square" lIns="91440" tIns="45720" rIns="91440" bIns="45720" numCol="1" vert="horz" anchor="t">
            <a:spAutoFit/>
          </a:bodyPr>
          <a:lstStyle/>
          <a:p>
            <a:pPr marL="0" indent="0">
              <a:buFontTx/>
              <a:buNone/>
            </a:pPr>
            <a:r>
              <a:rPr lang="ko-KR" altLang="en-US" sz="6600">
                <a:solidFill>
                  <a:schemeClr val="accent4">
                    <a:lumMod val="49000"/>
                  </a:schemeClr>
                </a:solidFill>
                <a:latin typeface="배달의민족 주아" charset="0"/>
                <a:ea typeface="배달의민족 주아" charset="0"/>
                <a:cs typeface="Calibri" charset="0"/>
              </a:rPr>
              <a:t>훈련 관련 정보</a:t>
            </a:r>
            <a:endParaRPr lang="ko-KR" altLang="en-US" sz="6600">
              <a:solidFill>
                <a:schemeClr val="accent4">
                  <a:lumMod val="49000"/>
                </a:schemeClr>
              </a:solidFill>
              <a:latin typeface="배달의민족 주아" charset="0"/>
              <a:ea typeface="배달의민족 주아" charset="0"/>
              <a:cs typeface="Calibri" charset="0"/>
            </a:endParaRPr>
          </a:p>
        </p:txBody>
      </p:sp>
      <p:sp>
        <p:nvSpPr>
          <p:cNvPr id="18" name="TextBox 17">
            <a:extLst>
              <a:ext uri="{FF2B5EF4-FFF2-40B4-BE49-F238E27FC236}">
                <a16:creationId xmlns:a16="http://schemas.microsoft.com/office/drawing/2014/main" id="{747FF008-D581-ADFB-922F-355E208CB6C4}"/>
              </a:ext>
            </a:extLst>
          </p:cNvPr>
          <p:cNvSpPr txBox="1"/>
          <p:nvPr/>
        </p:nvSpPr>
        <p:spPr>
          <a:xfrm>
            <a:off x="5257800" y="4343400"/>
            <a:ext cx="5512435" cy="1107440"/>
          </a:xfrm>
          <a:prstGeom prst="rect">
            <a:avLst/>
          </a:prstGeom>
          <a:noFill/>
        </p:spPr>
        <p:txBody>
          <a:bodyPr wrap="square" lIns="91440" tIns="45720" rIns="91440" bIns="45720" numCol="1" vert="horz" anchor="t">
            <a:spAutoFit/>
          </a:bodyPr>
          <a:lstStyle/>
          <a:p>
            <a:pPr marL="0" indent="0">
              <a:buFontTx/>
              <a:buNone/>
            </a:pPr>
            <a:r>
              <a:rPr lang="ko-KR" altLang="en-US" sz="6600">
                <a:solidFill>
                  <a:srgbClr val="FF0000"/>
                </a:solidFill>
                <a:latin typeface="배달의민족 주아" charset="0"/>
                <a:ea typeface="배달의민족 주아" charset="0"/>
                <a:cs typeface="Calibri" charset="0"/>
              </a:rPr>
              <a:t>수강생 개인 정보</a:t>
            </a:r>
            <a:endParaRPr lang="ko-KR" altLang="en-US" sz="6600">
              <a:solidFill>
                <a:srgbClr val="FF0000"/>
              </a:solidFill>
              <a:latin typeface="배달의민족 주아" charset="0"/>
              <a:ea typeface="배달의민족 주아" charset="0"/>
              <a:cs typeface="Calibri" charset="0"/>
            </a:endParaRPr>
          </a:p>
        </p:txBody>
      </p:sp>
    </p:spTree>
    <p:extLst>
      <p:ext uri="{BB962C8B-B14F-4D97-AF65-F5344CB8AC3E}">
        <p14:creationId xmlns:p14="http://schemas.microsoft.com/office/powerpoint/2010/main" val="20953834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Polaris Office Slide</Application>
  <AppVersion>12.000</AppVersion>
  <Characters>0</Characters>
  <CharactersWithSpaces>0</CharactersWithSpaces>
  <DocSecurity>0</DocSecurity>
  <HyperlinksChanged>false</HyperlinksChanged>
  <Lines>0</Lines>
  <LinksUpToDate>false</LinksUpToDate>
  <Pages>37</Pages>
  <Paragraphs>247</Paragraphs>
  <Words>1935</Words>
  <TotalTime>0</TotalTime>
  <MMClips>0</MMClips>
  <ScaleCrop>false</ScaleCrop>
  <HeadingPairs>
    <vt:vector size="2" baseType="variant">
      <vt:variant>
        <vt:lpstr>Title</vt:lpstr>
      </vt:variant>
      <vt:variant>
        <vt:i4>1</vt:i4>
      </vt:variant>
    </vt:vector>
  </HeadingPairs>
  <TitlesOfParts>
    <vt:vector size="1" baseType="lpstr">
      <vt:lpstr>Title text</vt:lpstr>
    </vt:vector>
  </TitlesOfParts>
  <SharedDoc>false</SharedDoc>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3</cp:revision>
  <dc:creator>황윤재</dc:creator>
  <cp:lastModifiedBy>a01075710454</cp:lastModifiedBy>
  <dcterms:modified xsi:type="dcterms:W3CDTF">2026-02-11T13:06:51Z</dcterms:modified>
</cp:coreProperties>
</file>